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1.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2.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13.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717" r:id="rId1"/>
  </p:sldMasterIdLst>
  <p:notesMasterIdLst>
    <p:notesMasterId r:id="rId28"/>
  </p:notesMasterIdLst>
  <p:handoutMasterIdLst>
    <p:handoutMasterId r:id="rId29"/>
  </p:handoutMasterIdLst>
  <p:sldIdLst>
    <p:sldId id="3192" r:id="rId2"/>
    <p:sldId id="3171" r:id="rId3"/>
    <p:sldId id="3172" r:id="rId4"/>
    <p:sldId id="3207" r:id="rId5"/>
    <p:sldId id="3208" r:id="rId6"/>
    <p:sldId id="3173" r:id="rId7"/>
    <p:sldId id="3194" r:id="rId8"/>
    <p:sldId id="3195" r:id="rId9"/>
    <p:sldId id="3175" r:id="rId10"/>
    <p:sldId id="3197" r:id="rId11"/>
    <p:sldId id="3198" r:id="rId12"/>
    <p:sldId id="3201" r:id="rId13"/>
    <p:sldId id="3199" r:id="rId14"/>
    <p:sldId id="3200" r:id="rId15"/>
    <p:sldId id="3202" r:id="rId16"/>
    <p:sldId id="3203" r:id="rId17"/>
    <p:sldId id="3204" r:id="rId18"/>
    <p:sldId id="3176" r:id="rId19"/>
    <p:sldId id="3179" r:id="rId20"/>
    <p:sldId id="3180" r:id="rId21"/>
    <p:sldId id="3181" r:id="rId22"/>
    <p:sldId id="3182" r:id="rId23"/>
    <p:sldId id="3184" r:id="rId24"/>
    <p:sldId id="3187" r:id="rId25"/>
    <p:sldId id="3190" r:id="rId26"/>
    <p:sldId id="3191" r:id="rId27"/>
  </p:sldIdLst>
  <p:sldSz cx="12858750" cy="7232650"/>
  <p:notesSz cx="6858000" cy="9144000"/>
  <p:custDataLst>
    <p:tags r:id="rId30"/>
  </p:custDataLst>
  <p:defaultTextStyle>
    <a:defPPr>
      <a:defRPr lang="zh-CN"/>
    </a:defPPr>
    <a:lvl1pPr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639763" indent="-182563"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1282700" indent="-368300"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925638" indent="-554038"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2568575" indent="-739775" algn="l" rtl="0" fontAlgn="base">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p:defaultTextStyle>
  <p:extLst>
    <p:ext uri="{EFAFB233-063F-42B5-8137-9DF3F51BA10A}">
      <p15:sldGuideLst xmlns:p15="http://schemas.microsoft.com/office/powerpoint/2012/main">
        <p15:guide id="1" orient="horz" pos="328" userDrawn="1">
          <p15:clr>
            <a:srgbClr val="A4A3A4"/>
          </p15:clr>
        </p15:guide>
        <p15:guide id="2" pos="4050" userDrawn="1">
          <p15:clr>
            <a:srgbClr val="A4A3A4"/>
          </p15:clr>
        </p15:guide>
        <p15:guide id="3" pos="557" userDrawn="1">
          <p15:clr>
            <a:srgbClr val="A4A3A4"/>
          </p15:clr>
        </p15:guide>
        <p15:guide id="5" orient="horz" pos="4183" userDrawn="1">
          <p15:clr>
            <a:srgbClr val="A4A3A4"/>
          </p15:clr>
        </p15:guide>
        <p15:guide id="6" pos="7497" userDrawn="1">
          <p15:clr>
            <a:srgbClr val="A4A3A4"/>
          </p15:clr>
        </p15:guide>
        <p15:guide id="7" pos="6908"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3" name="Author" initials="A" lastIdx="0" clrIdx="2"/>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B0F0"/>
    <a:srgbClr val="693301"/>
    <a:srgbClr val="FDD61F"/>
    <a:srgbClr val="74D7D4"/>
    <a:srgbClr val="16B8C2"/>
    <a:srgbClr val="BAC36D"/>
    <a:srgbClr val="B7AA6E"/>
    <a:srgbClr val="7CD6CD"/>
    <a:srgbClr val="DE9CD8"/>
    <a:srgbClr val="95C52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220" autoAdjust="0"/>
    <p:restoredTop sz="95317" autoAdjust="0"/>
  </p:normalViewPr>
  <p:slideViewPr>
    <p:cSldViewPr>
      <p:cViewPr varScale="1">
        <p:scale>
          <a:sx n="109" d="100"/>
          <a:sy n="109" d="100"/>
        </p:scale>
        <p:origin x="486" y="96"/>
      </p:cViewPr>
      <p:guideLst>
        <p:guide orient="horz" pos="328"/>
        <p:guide pos="4050"/>
        <p:guide pos="557"/>
        <p:guide orient="horz" pos="4183"/>
        <p:guide pos="7497"/>
        <p:guide pos="6908"/>
      </p:guideLst>
    </p:cSldViewPr>
  </p:slideViewPr>
  <p:outlineViewPr>
    <p:cViewPr>
      <p:scale>
        <a:sx n="100" d="100"/>
        <a:sy n="100" d="100"/>
      </p:scale>
      <p:origin x="0" y="-9972"/>
    </p:cViewPr>
  </p:outlineViewPr>
  <p:notesTextViewPr>
    <p:cViewPr>
      <p:scale>
        <a:sx n="1" d="1"/>
        <a:sy n="1" d="1"/>
      </p:scale>
      <p:origin x="0" y="0"/>
    </p:cViewPr>
  </p:notesTextViewPr>
  <p:sorterViewPr>
    <p:cViewPr>
      <p:scale>
        <a:sx n="50" d="100"/>
        <a:sy n="50" d="100"/>
      </p:scale>
      <p:origin x="0" y="0"/>
    </p:cViewPr>
  </p:sorterViewPr>
  <p:notesViewPr>
    <p:cSldViewPr>
      <p:cViewPr varScale="1">
        <p:scale>
          <a:sx n="65" d="100"/>
          <a:sy n="65" d="100"/>
        </p:scale>
        <p:origin x="2796" y="54"/>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tags" Target="tags/tag1.xml"/><Relationship Id="rId35"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995" b="1" i="0" u="none" strike="noStrike" kern="1200" cap="all" spc="100" normalizeH="0" baseline="0">
                <a:solidFill>
                  <a:schemeClr val="lt1"/>
                </a:solidFill>
                <a:latin typeface="+mn-lt"/>
                <a:ea typeface="+mn-ea"/>
                <a:cs typeface="+mn-cs"/>
              </a:defRPr>
            </a:pPr>
            <a:r>
              <a:rPr lang="en-US" altLang="zh-CN" dirty="0"/>
              <a:t>Ga Company</a:t>
            </a:r>
            <a:r>
              <a:rPr lang="en-US" altLang="zh-CN" baseline="0" dirty="0"/>
              <a:t> growth in china from 2014 to 2017</a:t>
            </a:r>
            <a:endParaRPr lang="en-US" altLang="zh-CN" dirty="0"/>
          </a:p>
        </c:rich>
      </c:tx>
      <c:overlay val="0"/>
      <c:spPr>
        <a:noFill/>
        <a:ln>
          <a:noFill/>
        </a:ln>
        <a:effectLst/>
      </c:spPr>
      <c:txPr>
        <a:bodyPr rot="0" spcFirstLastPara="1" vertOverflow="ellipsis" vert="horz" wrap="square" anchor="ctr" anchorCtr="1"/>
        <a:lstStyle/>
        <a:p>
          <a:pPr>
            <a:defRPr sz="1995" b="1" i="0" u="none" strike="noStrike" kern="1200" cap="all" spc="100" normalizeH="0" baseline="0">
              <a:solidFill>
                <a:schemeClr val="lt1"/>
              </a:solidFill>
              <a:latin typeface="+mn-lt"/>
              <a:ea typeface="+mn-ea"/>
              <a:cs typeface="+mn-cs"/>
            </a:defRPr>
          </a:pPr>
          <a:endParaRPr lang="en-US"/>
        </a:p>
      </c:txPr>
    </c:title>
    <c:autoTitleDeleted val="0"/>
    <c:plotArea>
      <c:layout/>
      <c:scatterChart>
        <c:scatterStyle val="lineMarker"/>
        <c:varyColors val="0"/>
        <c:ser>
          <c:idx val="0"/>
          <c:order val="0"/>
          <c:tx>
            <c:strRef>
              <c:f>Sheet1!$B$2</c:f>
              <c:strCache>
                <c:ptCount val="1"/>
                <c:pt idx="0">
                  <c:v>Number </c:v>
                </c:pt>
              </c:strCache>
            </c:strRef>
          </c:tx>
          <c:spPr>
            <a:ln w="28575" cap="rnd">
              <a:solidFill>
                <a:schemeClr val="lt1">
                  <a:alpha val="50000"/>
                </a:schemeClr>
              </a:solidFill>
              <a:round/>
            </a:ln>
            <a:effectLst>
              <a:outerShdw dist="25400" dir="2700000" algn="tl" rotWithShape="0">
                <a:schemeClr val="accent1"/>
              </a:outerShdw>
            </a:effectLst>
          </c:spPr>
          <c:marker>
            <c:symbol val="circle"/>
            <c:size val="6"/>
            <c:spPr>
              <a:solidFill>
                <a:schemeClr val="accent1"/>
              </a:solidFill>
              <a:ln w="22225">
                <a:solidFill>
                  <a:schemeClr val="lt1"/>
                </a:solidFill>
                <a:round/>
              </a:ln>
              <a:effectLst/>
            </c:spPr>
          </c:marker>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lt1"/>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accent1">
                          <a:lumMod val="60000"/>
                          <a:lumOff val="40000"/>
                        </a:schemeClr>
                      </a:solidFill>
                    </a:ln>
                    <a:effectLst/>
                  </c:spPr>
                </c15:leaderLines>
              </c:ext>
            </c:extLst>
          </c:dLbls>
          <c:xVal>
            <c:numRef>
              <c:f>Sheet1!$A$3:$A$6</c:f>
              <c:numCache>
                <c:formatCode>General</c:formatCode>
                <c:ptCount val="4"/>
                <c:pt idx="0">
                  <c:v>2014</c:v>
                </c:pt>
                <c:pt idx="1">
                  <c:v>2015</c:v>
                </c:pt>
                <c:pt idx="2">
                  <c:v>2016</c:v>
                </c:pt>
                <c:pt idx="3">
                  <c:v>2017</c:v>
                </c:pt>
              </c:numCache>
            </c:numRef>
          </c:xVal>
          <c:yVal>
            <c:numRef>
              <c:f>Sheet1!$B$3:$B$6</c:f>
              <c:numCache>
                <c:formatCode>General</c:formatCode>
                <c:ptCount val="4"/>
                <c:pt idx="0">
                  <c:v>164</c:v>
                </c:pt>
                <c:pt idx="1">
                  <c:v>201</c:v>
                </c:pt>
                <c:pt idx="2">
                  <c:v>224</c:v>
                </c:pt>
                <c:pt idx="3">
                  <c:v>270</c:v>
                </c:pt>
              </c:numCache>
            </c:numRef>
          </c:yVal>
          <c:smooth val="0"/>
          <c:extLst>
            <c:ext xmlns:c16="http://schemas.microsoft.com/office/drawing/2014/chart" uri="{C3380CC4-5D6E-409C-BE32-E72D297353CC}">
              <c16:uniqueId val="{00000000-149E-45F8-A4E1-16E891937764}"/>
            </c:ext>
          </c:extLst>
        </c:ser>
        <c:dLbls>
          <c:dLblPos val="t"/>
          <c:showLegendKey val="0"/>
          <c:showVal val="1"/>
          <c:showCatName val="0"/>
          <c:showSerName val="0"/>
          <c:showPercent val="0"/>
          <c:showBubbleSize val="0"/>
        </c:dLbls>
        <c:axId val="-2094538432"/>
        <c:axId val="-2094075584"/>
      </c:scatterChart>
      <c:valAx>
        <c:axId val="-2094538432"/>
        <c:scaling>
          <c:orientation val="minMax"/>
        </c:scaling>
        <c:delete val="0"/>
        <c:axPos val="b"/>
        <c:majorGridlines>
          <c:spPr>
            <a:ln w="9525" cap="flat" cmpd="sng" algn="ctr">
              <a:solidFill>
                <a:schemeClr val="lt1">
                  <a:alpha val="25000"/>
                </a:schemeClr>
              </a:solidFill>
              <a:round/>
            </a:ln>
            <a:effectLst/>
          </c:spPr>
        </c:majorGridlines>
        <c:title>
          <c:tx>
            <c:rich>
              <a:bodyPr rot="0" spcFirstLastPara="1" vertOverflow="ellipsis" vert="horz" wrap="square" anchor="ctr" anchorCtr="1"/>
              <a:lstStyle/>
              <a:p>
                <a:pPr>
                  <a:defRPr sz="1197" b="1" i="0" u="none" strike="noStrike" kern="1200" baseline="0">
                    <a:solidFill>
                      <a:schemeClr val="lt1"/>
                    </a:solidFill>
                    <a:latin typeface="+mn-lt"/>
                    <a:ea typeface="+mn-ea"/>
                    <a:cs typeface="+mn-cs"/>
                  </a:defRPr>
                </a:pPr>
                <a:r>
                  <a:rPr lang="en-US"/>
                  <a:t>Year</a:t>
                </a:r>
                <a:endParaRPr lang="zh-CN"/>
              </a:p>
            </c:rich>
          </c:tx>
          <c:overlay val="0"/>
          <c:spPr>
            <a:noFill/>
            <a:ln>
              <a:noFill/>
            </a:ln>
            <a:effectLst/>
          </c:spPr>
          <c:txPr>
            <a:bodyPr rot="0" spcFirstLastPara="1" vertOverflow="ellipsis" vert="horz" wrap="square" anchor="ctr" anchorCtr="1"/>
            <a:lstStyle/>
            <a:p>
              <a:pPr>
                <a:defRPr sz="1197" b="1" i="0" u="none" strike="noStrike" kern="1200" baseline="0">
                  <a:solidFill>
                    <a:schemeClr val="lt1"/>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lt1"/>
                </a:solidFill>
                <a:latin typeface="+mn-lt"/>
                <a:ea typeface="+mn-ea"/>
                <a:cs typeface="+mn-cs"/>
              </a:defRPr>
            </a:pPr>
            <a:endParaRPr lang="en-US"/>
          </a:p>
        </c:txPr>
        <c:crossAx val="-2094075584"/>
        <c:crosses val="autoZero"/>
        <c:crossBetween val="midCat"/>
        <c:majorUnit val="1"/>
      </c:valAx>
      <c:valAx>
        <c:axId val="-2094075584"/>
        <c:scaling>
          <c:orientation val="minMax"/>
        </c:scaling>
        <c:delete val="0"/>
        <c:axPos val="l"/>
        <c:majorGridlines>
          <c:spPr>
            <a:ln w="9525" cap="flat" cmpd="sng" algn="ctr">
              <a:solidFill>
                <a:schemeClr val="lt1">
                  <a:alpha val="25000"/>
                </a:schemeClr>
              </a:solidFill>
              <a:round/>
            </a:ln>
            <a:effectLst/>
          </c:spPr>
        </c:majorGridlines>
        <c:title>
          <c:tx>
            <c:rich>
              <a:bodyPr rot="-5400000" spcFirstLastPara="1" vertOverflow="ellipsis" vert="horz" wrap="square" anchor="ctr" anchorCtr="1"/>
              <a:lstStyle/>
              <a:p>
                <a:pPr>
                  <a:defRPr sz="1197" b="1" i="0" u="none" strike="noStrike" kern="1200" baseline="0">
                    <a:solidFill>
                      <a:schemeClr val="lt1"/>
                    </a:solidFill>
                    <a:latin typeface="+mn-lt"/>
                    <a:ea typeface="+mn-ea"/>
                    <a:cs typeface="+mn-cs"/>
                  </a:defRPr>
                </a:pPr>
                <a:r>
                  <a:rPr lang="en-US"/>
                  <a:t>GA Company</a:t>
                </a:r>
                <a:endParaRPr lang="zh-CN"/>
              </a:p>
            </c:rich>
          </c:tx>
          <c:overlay val="0"/>
          <c:spPr>
            <a:noFill/>
            <a:ln>
              <a:noFill/>
            </a:ln>
            <a:effectLst/>
          </c:spPr>
          <c:txPr>
            <a:bodyPr rot="-5400000" spcFirstLastPara="1" vertOverflow="ellipsis" vert="horz" wrap="square" anchor="ctr" anchorCtr="1"/>
            <a:lstStyle/>
            <a:p>
              <a:pPr>
                <a:defRPr sz="1197" b="1" i="0" u="none" strike="noStrike" kern="1200" baseline="0">
                  <a:solidFill>
                    <a:schemeClr val="lt1"/>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lt1"/>
                </a:solidFill>
                <a:latin typeface="+mn-lt"/>
                <a:ea typeface="+mn-ea"/>
                <a:cs typeface="+mn-cs"/>
              </a:defRPr>
            </a:pPr>
            <a:endParaRPr lang="en-US"/>
          </a:p>
        </c:txPr>
        <c:crossAx val="-2094538432"/>
        <c:crosses val="autoZero"/>
        <c:crossBetween val="midCat"/>
      </c:valAx>
      <c:spPr>
        <a:noFill/>
        <a:ln>
          <a:noFill/>
        </a:ln>
        <a:effectLst/>
      </c:spPr>
    </c:plotArea>
    <c:legend>
      <c:legendPos val="t"/>
      <c:overlay val="0"/>
      <c:spPr>
        <a:noFill/>
        <a:ln>
          <a:noFill/>
        </a:ln>
        <a:effectLst/>
      </c:spPr>
      <c:txPr>
        <a:bodyPr rot="0" spcFirstLastPara="1" vertOverflow="ellipsis" vert="horz" wrap="square" anchor="ctr" anchorCtr="1"/>
        <a:lstStyle/>
        <a:p>
          <a:pPr>
            <a:defRPr sz="1197" b="0" i="0" u="none" strike="noStrike" kern="1200" baseline="0">
              <a:solidFill>
                <a:schemeClr val="lt1"/>
              </a:solidFill>
              <a:latin typeface="+mn-lt"/>
              <a:ea typeface="+mn-ea"/>
              <a:cs typeface="+mn-cs"/>
            </a:defRPr>
          </a:pPr>
          <a:endParaRPr lang="en-US"/>
        </a:p>
      </c:txPr>
    </c:legend>
    <c:plotVisOnly val="1"/>
    <c:dispBlanksAs val="gap"/>
    <c:showDLblsOverMax val="0"/>
  </c:chart>
  <c:spPr>
    <a:solidFill>
      <a:schemeClr val="accent1"/>
    </a:solidFill>
    <a:ln w="9525" cap="flat" cmpd="sng" algn="ctr">
      <a:solidFill>
        <a:schemeClr val="accent1"/>
      </a:solidFill>
      <a:round/>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5598223539508399"/>
          <c:y val="7.4889339444226793E-2"/>
          <c:w val="0.81781168956024597"/>
          <c:h val="0.82251750634658305"/>
        </c:manualLayout>
      </c:layout>
      <c:lineChart>
        <c:grouping val="standard"/>
        <c:varyColors val="0"/>
        <c:ser>
          <c:idx val="0"/>
          <c:order val="0"/>
          <c:tx>
            <c:strRef>
              <c:f>Sheet1!$B$9</c:f>
              <c:strCache>
                <c:ptCount val="1"/>
                <c:pt idx="0">
                  <c:v>Number of pilots</c:v>
                </c:pt>
              </c:strCache>
            </c:strRef>
          </c:tx>
          <c:spPr>
            <a:ln w="34925" cap="rnd">
              <a:solidFill>
                <a:schemeClr val="lt1"/>
              </a:solidFill>
              <a:round/>
            </a:ln>
            <a:effectLst>
              <a:outerShdw dist="25400" dir="2700000" algn="tl" rotWithShape="0">
                <a:schemeClr val="accent1"/>
              </a:outerShdw>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lt1"/>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accent1">
                          <a:lumMod val="60000"/>
                          <a:lumOff val="40000"/>
                        </a:schemeClr>
                      </a:solidFill>
                    </a:ln>
                    <a:effectLst/>
                  </c:spPr>
                </c15:leaderLines>
              </c:ext>
            </c:extLst>
          </c:dLbls>
          <c:trendline>
            <c:spPr>
              <a:ln w="28575" cap="rnd">
                <a:solidFill>
                  <a:schemeClr val="lt1">
                    <a:alpha val="50000"/>
                  </a:schemeClr>
                </a:solidFill>
                <a:round/>
              </a:ln>
              <a:effectLst/>
            </c:spPr>
            <c:trendlineType val="linear"/>
            <c:dispRSqr val="0"/>
            <c:dispEq val="0"/>
          </c:trendline>
          <c:cat>
            <c:numRef>
              <c:f>Sheet1!$A$10:$A$13</c:f>
              <c:numCache>
                <c:formatCode>General</c:formatCode>
                <c:ptCount val="4"/>
                <c:pt idx="0">
                  <c:v>2014</c:v>
                </c:pt>
                <c:pt idx="1">
                  <c:v>2015</c:v>
                </c:pt>
                <c:pt idx="2">
                  <c:v>2016</c:v>
                </c:pt>
                <c:pt idx="3">
                  <c:v>2017</c:v>
                </c:pt>
              </c:numCache>
            </c:numRef>
          </c:cat>
          <c:val>
            <c:numRef>
              <c:f>Sheet1!$B$10:$B$13</c:f>
              <c:numCache>
                <c:formatCode>General</c:formatCode>
                <c:ptCount val="4"/>
                <c:pt idx="0">
                  <c:v>2191</c:v>
                </c:pt>
                <c:pt idx="1">
                  <c:v>2830</c:v>
                </c:pt>
                <c:pt idx="2">
                  <c:v>2524</c:v>
                </c:pt>
                <c:pt idx="3">
                  <c:v>3326</c:v>
                </c:pt>
              </c:numCache>
            </c:numRef>
          </c:val>
          <c:smooth val="0"/>
          <c:extLst>
            <c:ext xmlns:c16="http://schemas.microsoft.com/office/drawing/2014/chart" uri="{C3380CC4-5D6E-409C-BE32-E72D297353CC}">
              <c16:uniqueId val="{00000001-1DA3-4A72-9C23-D93F02F6B6E5}"/>
            </c:ext>
          </c:extLst>
        </c:ser>
        <c:dLbls>
          <c:dLblPos val="t"/>
          <c:showLegendKey val="0"/>
          <c:showVal val="1"/>
          <c:showCatName val="0"/>
          <c:showSerName val="0"/>
          <c:showPercent val="0"/>
          <c:showBubbleSize val="0"/>
        </c:dLbls>
        <c:dropLines>
          <c:spPr>
            <a:ln w="9525" cap="flat" cmpd="sng" algn="ctr">
              <a:gradFill>
                <a:gsLst>
                  <a:gs pos="0">
                    <a:schemeClr val="lt1"/>
                  </a:gs>
                  <a:gs pos="100000">
                    <a:schemeClr val="lt1">
                      <a:alpha val="0"/>
                    </a:schemeClr>
                  </a:gs>
                </a:gsLst>
                <a:lin ang="5400000" scaled="0"/>
              </a:gradFill>
              <a:round/>
            </a:ln>
            <a:effectLst/>
          </c:spPr>
        </c:dropLines>
        <c:smooth val="0"/>
        <c:axId val="2111560672"/>
        <c:axId val="-2097851488"/>
      </c:lineChart>
      <c:catAx>
        <c:axId val="2111560672"/>
        <c:scaling>
          <c:orientation val="minMax"/>
        </c:scaling>
        <c:delete val="0"/>
        <c:axPos val="b"/>
        <c:numFmt formatCode="General" sourceLinked="1"/>
        <c:majorTickMark val="none"/>
        <c:minorTickMark val="none"/>
        <c:tickLblPos val="nextTo"/>
        <c:spPr>
          <a:noFill/>
          <a:ln w="12700" cap="flat" cmpd="sng" algn="ctr">
            <a:solidFill>
              <a:schemeClr val="lt1"/>
            </a:solidFill>
            <a:round/>
          </a:ln>
          <a:effectLst/>
        </c:spPr>
        <c:txPr>
          <a:bodyPr rot="-60000000" spcFirstLastPara="1" vertOverflow="ellipsis" vert="horz" wrap="square" anchor="ctr" anchorCtr="1"/>
          <a:lstStyle/>
          <a:p>
            <a:pPr>
              <a:defRPr sz="1197" b="0" i="0" u="none" strike="noStrike" kern="1200" spc="100" baseline="0">
                <a:solidFill>
                  <a:schemeClr val="lt1"/>
                </a:solidFill>
                <a:latin typeface="+mn-lt"/>
                <a:ea typeface="+mn-ea"/>
                <a:cs typeface="+mn-cs"/>
              </a:defRPr>
            </a:pPr>
            <a:endParaRPr lang="en-US"/>
          </a:p>
        </c:txPr>
        <c:crossAx val="-2097851488"/>
        <c:crosses val="autoZero"/>
        <c:auto val="1"/>
        <c:lblAlgn val="ctr"/>
        <c:lblOffset val="100"/>
        <c:noMultiLvlLbl val="0"/>
      </c:catAx>
      <c:valAx>
        <c:axId val="-2097851488"/>
        <c:scaling>
          <c:orientation val="minMax"/>
        </c:scaling>
        <c:delete val="0"/>
        <c:axPos val="l"/>
        <c:title>
          <c:tx>
            <c:rich>
              <a:bodyPr rot="-5400000" spcFirstLastPara="1" vertOverflow="ellipsis" vert="horz" wrap="square" anchor="ctr" anchorCtr="1"/>
              <a:lstStyle/>
              <a:p>
                <a:pPr>
                  <a:defRPr sz="1197" b="1" i="0" u="none" strike="noStrike" kern="1200" baseline="0">
                    <a:solidFill>
                      <a:schemeClr val="lt1"/>
                    </a:solidFill>
                    <a:latin typeface="+mn-lt"/>
                    <a:ea typeface="+mn-ea"/>
                    <a:cs typeface="+mn-cs"/>
                  </a:defRPr>
                </a:pPr>
                <a:r>
                  <a:rPr lang="en-US"/>
                  <a:t>No.of Pilots</a:t>
                </a:r>
                <a:endParaRPr lang="zh-CN"/>
              </a:p>
            </c:rich>
          </c:tx>
          <c:overlay val="0"/>
          <c:spPr>
            <a:noFill/>
            <a:ln>
              <a:noFill/>
            </a:ln>
            <a:effectLst/>
          </c:spPr>
          <c:txPr>
            <a:bodyPr rot="-5400000" spcFirstLastPara="1" vertOverflow="ellipsis" vert="horz" wrap="square" anchor="ctr" anchorCtr="1"/>
            <a:lstStyle/>
            <a:p>
              <a:pPr>
                <a:defRPr sz="1197" b="1" i="0" u="none" strike="noStrike" kern="1200" baseline="0">
                  <a:solidFill>
                    <a:schemeClr val="lt1"/>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lt1"/>
                </a:solidFill>
                <a:latin typeface="+mn-lt"/>
                <a:ea typeface="+mn-ea"/>
                <a:cs typeface="+mn-cs"/>
              </a:defRPr>
            </a:pPr>
            <a:endParaRPr lang="en-US"/>
          </a:p>
        </c:txPr>
        <c:crossAx val="2111560672"/>
        <c:crosses val="autoZero"/>
        <c:crossBetween val="between"/>
      </c:valAx>
      <c:spPr>
        <a:noFill/>
        <a:ln>
          <a:noFill/>
        </a:ln>
        <a:effectLst/>
      </c:spPr>
    </c:plotArea>
    <c:plotVisOnly val="1"/>
    <c:dispBlanksAs val="gap"/>
    <c:showDLblsOverMax val="0"/>
  </c:chart>
  <c:spPr>
    <a:solidFill>
      <a:schemeClr val="accent1"/>
    </a:solidFill>
    <a:ln w="9525" cap="flat" cmpd="sng" algn="ctr">
      <a:solidFill>
        <a:schemeClr val="accent1"/>
      </a:solidFill>
      <a:round/>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995" b="1" i="0" u="none" strike="noStrike" kern="1200" cap="all" spc="100" normalizeH="0" baseline="0">
                <a:solidFill>
                  <a:schemeClr val="lt1"/>
                </a:solidFill>
                <a:latin typeface="+mn-lt"/>
                <a:ea typeface="+mn-ea"/>
                <a:cs typeface="+mn-cs"/>
              </a:defRPr>
            </a:pPr>
            <a:r>
              <a:rPr lang="en-US" altLang="zh-CN" dirty="0"/>
              <a:t>No. of </a:t>
            </a:r>
            <a:r>
              <a:rPr lang="en-US" altLang="zh-CN" dirty="0" err="1"/>
              <a:t>ga</a:t>
            </a:r>
            <a:r>
              <a:rPr lang="en-US" altLang="zh-CN" baseline="0" dirty="0"/>
              <a:t> aircraft </a:t>
            </a:r>
            <a:r>
              <a:rPr lang="en-US" altLang="zh-CN" dirty="0"/>
              <a:t> </a:t>
            </a:r>
          </a:p>
        </c:rich>
      </c:tx>
      <c:overlay val="0"/>
      <c:spPr>
        <a:noFill/>
        <a:ln>
          <a:noFill/>
        </a:ln>
        <a:effectLst/>
      </c:spPr>
      <c:txPr>
        <a:bodyPr rot="0" spcFirstLastPara="1" vertOverflow="ellipsis" vert="horz" wrap="square" anchor="ctr" anchorCtr="1"/>
        <a:lstStyle/>
        <a:p>
          <a:pPr>
            <a:defRPr sz="1995" b="1" i="0" u="none" strike="noStrike" kern="1200" cap="all" spc="100" normalizeH="0" baseline="0">
              <a:solidFill>
                <a:schemeClr val="lt1"/>
              </a:solidFill>
              <a:latin typeface="+mn-lt"/>
              <a:ea typeface="+mn-ea"/>
              <a:cs typeface="+mn-cs"/>
            </a:defRPr>
          </a:pPr>
          <a:endParaRPr lang="en-US"/>
        </a:p>
      </c:txPr>
    </c:title>
    <c:autoTitleDeleted val="0"/>
    <c:plotArea>
      <c:layout/>
      <c:barChart>
        <c:barDir val="col"/>
        <c:grouping val="clustered"/>
        <c:varyColors val="0"/>
        <c:ser>
          <c:idx val="0"/>
          <c:order val="0"/>
          <c:tx>
            <c:strRef>
              <c:f>Sheet1!$B$36</c:f>
              <c:strCache>
                <c:ptCount val="1"/>
                <c:pt idx="0">
                  <c:v>Number </c:v>
                </c:pt>
              </c:strCache>
            </c:strRef>
          </c:tx>
          <c:spPr>
            <a:pattFill prst="ltUpDiag">
              <a:fgClr>
                <a:schemeClr val="accent1"/>
              </a:fgClr>
              <a:bgClr>
                <a:schemeClr val="lt1"/>
              </a:bgClr>
            </a:pattFill>
            <a:ln>
              <a:noFill/>
            </a:ln>
            <a:effectLst/>
          </c:spPr>
          <c:invertIfNegative val="0"/>
          <c:dLbls>
            <c:spPr>
              <a:solidFill>
                <a:schemeClr val="accent1">
                  <a:alpha val="70000"/>
                </a:schemeClr>
              </a:solid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lt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accent1">
                          <a:lumMod val="60000"/>
                          <a:lumOff val="40000"/>
                        </a:schemeClr>
                      </a:solidFill>
                    </a:ln>
                    <a:effectLst/>
                  </c:spPr>
                </c15:leaderLines>
              </c:ext>
            </c:extLst>
          </c:dLbls>
          <c:trendline>
            <c:spPr>
              <a:ln w="28575" cap="rnd">
                <a:solidFill>
                  <a:schemeClr val="lt1">
                    <a:alpha val="50000"/>
                  </a:schemeClr>
                </a:solidFill>
                <a:round/>
              </a:ln>
              <a:effectLst/>
            </c:spPr>
            <c:trendlineType val="linear"/>
            <c:dispRSqr val="0"/>
            <c:dispEq val="0"/>
          </c:trendline>
          <c:cat>
            <c:numRef>
              <c:f>Sheet1!$A$37:$A$40</c:f>
              <c:numCache>
                <c:formatCode>General</c:formatCode>
                <c:ptCount val="4"/>
                <c:pt idx="0">
                  <c:v>2014</c:v>
                </c:pt>
                <c:pt idx="1">
                  <c:v>2015</c:v>
                </c:pt>
                <c:pt idx="2">
                  <c:v>2016</c:v>
                </c:pt>
                <c:pt idx="3">
                  <c:v>2017</c:v>
                </c:pt>
              </c:numCache>
            </c:numRef>
          </c:cat>
          <c:val>
            <c:numRef>
              <c:f>Sheet1!$B$37:$B$40</c:f>
              <c:numCache>
                <c:formatCode>General</c:formatCode>
                <c:ptCount val="4"/>
                <c:pt idx="0">
                  <c:v>1174</c:v>
                </c:pt>
                <c:pt idx="1">
                  <c:v>1435</c:v>
                </c:pt>
                <c:pt idx="2">
                  <c:v>1472</c:v>
                </c:pt>
                <c:pt idx="3">
                  <c:v>1813</c:v>
                </c:pt>
              </c:numCache>
            </c:numRef>
          </c:val>
          <c:extLst>
            <c:ext xmlns:c16="http://schemas.microsoft.com/office/drawing/2014/chart" uri="{C3380CC4-5D6E-409C-BE32-E72D297353CC}">
              <c16:uniqueId val="{00000001-A2F5-4DC2-9268-1B6716B77DF2}"/>
            </c:ext>
          </c:extLst>
        </c:ser>
        <c:dLbls>
          <c:dLblPos val="inEnd"/>
          <c:showLegendKey val="0"/>
          <c:showVal val="1"/>
          <c:showCatName val="0"/>
          <c:showSerName val="0"/>
          <c:showPercent val="0"/>
          <c:showBubbleSize val="0"/>
        </c:dLbls>
        <c:gapWidth val="269"/>
        <c:overlap val="-20"/>
        <c:axId val="2111667952"/>
        <c:axId val="2111397200"/>
      </c:barChart>
      <c:catAx>
        <c:axId val="2111667952"/>
        <c:scaling>
          <c:orientation val="minMax"/>
        </c:scaling>
        <c:delete val="0"/>
        <c:axPos val="b"/>
        <c:majorGridlines>
          <c:spPr>
            <a:ln w="9525" cap="flat" cmpd="sng" algn="ctr">
              <a:solidFill>
                <a:schemeClr val="lt1">
                  <a:alpha val="25000"/>
                </a:schemeClr>
              </a:solidFill>
              <a:round/>
            </a:ln>
            <a:effectLst/>
          </c:spPr>
        </c:majorGridlines>
        <c:numFmt formatCode="General" sourceLinked="1"/>
        <c:majorTickMark val="none"/>
        <c:minorTickMark val="none"/>
        <c:tickLblPos val="nextTo"/>
        <c:spPr>
          <a:noFill/>
          <a:ln w="3175" cap="flat" cmpd="sng" algn="ctr">
            <a:solidFill>
              <a:schemeClr val="accent1">
                <a:lumMod val="60000"/>
                <a:lumOff val="40000"/>
              </a:schemeClr>
            </a:solidFill>
            <a:round/>
          </a:ln>
          <a:effectLst/>
        </c:spPr>
        <c:txPr>
          <a:bodyPr rot="-60000000" spcFirstLastPara="1" vertOverflow="ellipsis" vert="horz" wrap="square" anchor="ctr" anchorCtr="1"/>
          <a:lstStyle/>
          <a:p>
            <a:pPr>
              <a:defRPr sz="1064" b="0" i="0" u="none" strike="noStrike" kern="1200" cap="all" spc="150" normalizeH="0" baseline="0">
                <a:solidFill>
                  <a:schemeClr val="lt1"/>
                </a:solidFill>
                <a:latin typeface="+mn-lt"/>
                <a:ea typeface="+mn-ea"/>
                <a:cs typeface="+mn-cs"/>
              </a:defRPr>
            </a:pPr>
            <a:endParaRPr lang="en-US"/>
          </a:p>
        </c:txPr>
        <c:crossAx val="2111397200"/>
        <c:crosses val="autoZero"/>
        <c:auto val="1"/>
        <c:lblAlgn val="ctr"/>
        <c:lblOffset val="100"/>
        <c:noMultiLvlLbl val="0"/>
      </c:catAx>
      <c:valAx>
        <c:axId val="2111397200"/>
        <c:scaling>
          <c:orientation val="minMax"/>
        </c:scaling>
        <c:delete val="0"/>
        <c:axPos val="l"/>
        <c:title>
          <c:tx>
            <c:rich>
              <a:bodyPr rot="-5400000" spcFirstLastPara="1" vertOverflow="ellipsis" vert="horz" wrap="square" anchor="ctr" anchorCtr="1"/>
              <a:lstStyle/>
              <a:p>
                <a:pPr>
                  <a:defRPr sz="1197" b="1" i="0" u="none" strike="noStrike" kern="1200" baseline="0">
                    <a:solidFill>
                      <a:schemeClr val="lt1"/>
                    </a:solidFill>
                    <a:latin typeface="+mn-lt"/>
                    <a:ea typeface="+mn-ea"/>
                    <a:cs typeface="+mn-cs"/>
                  </a:defRPr>
                </a:pPr>
                <a:r>
                  <a:rPr lang="en-US"/>
                  <a:t>NO. of Aircraft</a:t>
                </a:r>
                <a:endParaRPr lang="zh-CN"/>
              </a:p>
            </c:rich>
          </c:tx>
          <c:overlay val="0"/>
          <c:spPr>
            <a:noFill/>
            <a:ln>
              <a:noFill/>
            </a:ln>
            <a:effectLst/>
          </c:spPr>
          <c:txPr>
            <a:bodyPr rot="-5400000" spcFirstLastPara="1" vertOverflow="ellipsis" vert="horz" wrap="square" anchor="ctr" anchorCtr="1"/>
            <a:lstStyle/>
            <a:p>
              <a:pPr>
                <a:defRPr sz="1197" b="1" i="0" u="none" strike="noStrike" kern="1200" baseline="0">
                  <a:solidFill>
                    <a:schemeClr val="lt1"/>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lt1"/>
                </a:solidFill>
                <a:latin typeface="+mn-lt"/>
                <a:ea typeface="+mn-ea"/>
                <a:cs typeface="+mn-cs"/>
              </a:defRPr>
            </a:pPr>
            <a:endParaRPr lang="en-US"/>
          </a:p>
        </c:txPr>
        <c:crossAx val="2111667952"/>
        <c:crosses val="autoZero"/>
        <c:crossBetween val="between"/>
      </c:valAx>
      <c:spPr>
        <a:noFill/>
        <a:ln>
          <a:noFill/>
        </a:ln>
        <a:effectLst/>
      </c:spPr>
    </c:plotArea>
    <c:plotVisOnly val="1"/>
    <c:dispBlanksAs val="gap"/>
    <c:showDLblsOverMax val="0"/>
  </c:chart>
  <c:spPr>
    <a:solidFill>
      <a:schemeClr val="accent1"/>
    </a:solidFill>
    <a:ln w="9525" cap="flat" cmpd="sng" algn="ctr">
      <a:solidFill>
        <a:schemeClr val="accent1"/>
      </a:solidFill>
      <a:round/>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500" b="1" i="0" u="none" strike="noStrike" kern="1200" cap="all" spc="100" normalizeH="0" baseline="0">
                <a:solidFill>
                  <a:schemeClr val="lt1"/>
                </a:solidFill>
                <a:latin typeface="+mn-lt"/>
                <a:ea typeface="+mn-ea"/>
                <a:cs typeface="+mn-cs"/>
              </a:defRPr>
            </a:pPr>
            <a:r>
              <a:rPr lang="en-US"/>
              <a:t>NO.</a:t>
            </a:r>
            <a:r>
              <a:rPr lang="en-US" baseline="0"/>
              <a:t> OF AIRSHOWS</a:t>
            </a:r>
            <a:r>
              <a:rPr lang="en-US"/>
              <a:t> </a:t>
            </a:r>
          </a:p>
        </c:rich>
      </c:tx>
      <c:overlay val="0"/>
      <c:spPr>
        <a:noFill/>
        <a:ln>
          <a:noFill/>
        </a:ln>
        <a:effectLst/>
      </c:spPr>
      <c:txPr>
        <a:bodyPr rot="0" spcFirstLastPara="1" vertOverflow="ellipsis" vert="horz" wrap="square" anchor="ctr" anchorCtr="1"/>
        <a:lstStyle/>
        <a:p>
          <a:pPr>
            <a:defRPr sz="1500" b="1" i="0" u="none" strike="noStrike" kern="1200" cap="all" spc="100" normalizeH="0" baseline="0">
              <a:solidFill>
                <a:schemeClr val="lt1"/>
              </a:solidFill>
              <a:latin typeface="+mn-lt"/>
              <a:ea typeface="+mn-ea"/>
              <a:cs typeface="+mn-cs"/>
            </a:defRPr>
          </a:pPr>
          <a:endParaRPr lang="en-US"/>
        </a:p>
      </c:txPr>
    </c:title>
    <c:autoTitleDeleted val="0"/>
    <c:plotArea>
      <c:layout/>
      <c:lineChart>
        <c:grouping val="standard"/>
        <c:varyColors val="0"/>
        <c:ser>
          <c:idx val="0"/>
          <c:order val="0"/>
          <c:tx>
            <c:strRef>
              <c:f>Sheet1!$B$51</c:f>
              <c:strCache>
                <c:ptCount val="1"/>
                <c:pt idx="0">
                  <c:v>Number </c:v>
                </c:pt>
              </c:strCache>
            </c:strRef>
          </c:tx>
          <c:spPr>
            <a:ln w="25400" cap="rnd">
              <a:solidFill>
                <a:schemeClr val="lt1"/>
              </a:solidFill>
              <a:round/>
            </a:ln>
            <a:effectLst>
              <a:outerShdw dist="25400" dir="2700000" algn="tl" rotWithShape="0">
                <a:schemeClr val="accent1"/>
              </a:outerShdw>
            </a:effectLst>
          </c:spPr>
          <c:marker>
            <c:symbol val="none"/>
          </c:marker>
          <c:dLbls>
            <c:spPr>
              <a:solidFill>
                <a:schemeClr val="accent1"/>
              </a:solidFill>
              <a:ln>
                <a:noFill/>
              </a:ln>
              <a:effectLst/>
            </c:spPr>
            <c:txPr>
              <a:bodyPr rot="0" spcFirstLastPara="1" vertOverflow="ellipsis" vert="horz" wrap="square" lIns="38100" tIns="19050" rIns="38100" bIns="19050" anchor="ctr" anchorCtr="1">
                <a:spAutoFit/>
              </a:bodyPr>
              <a:lstStyle/>
              <a:p>
                <a:pPr>
                  <a:defRPr sz="3200" b="1" i="0" u="none" strike="noStrike" kern="1200" baseline="0">
                    <a:solidFill>
                      <a:schemeClr val="lt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accent1">
                          <a:lumMod val="60000"/>
                          <a:lumOff val="40000"/>
                        </a:schemeClr>
                      </a:solidFill>
                    </a:ln>
                    <a:effectLst/>
                  </c:spPr>
                </c15:leaderLines>
              </c:ext>
            </c:extLst>
          </c:dLbls>
          <c:cat>
            <c:numRef>
              <c:f>Sheet1!$A$52:$A$55</c:f>
              <c:numCache>
                <c:formatCode>General</c:formatCode>
                <c:ptCount val="4"/>
                <c:pt idx="0">
                  <c:v>2014</c:v>
                </c:pt>
                <c:pt idx="1">
                  <c:v>2015</c:v>
                </c:pt>
                <c:pt idx="2">
                  <c:v>2016</c:v>
                </c:pt>
                <c:pt idx="3">
                  <c:v>2017</c:v>
                </c:pt>
              </c:numCache>
            </c:numRef>
          </c:cat>
          <c:val>
            <c:numRef>
              <c:f>Sheet1!$B$52:$B$55</c:f>
              <c:numCache>
                <c:formatCode>General</c:formatCode>
                <c:ptCount val="4"/>
                <c:pt idx="0">
                  <c:v>11</c:v>
                </c:pt>
                <c:pt idx="1">
                  <c:v>19</c:v>
                </c:pt>
                <c:pt idx="2">
                  <c:v>23</c:v>
                </c:pt>
                <c:pt idx="3">
                  <c:v>28</c:v>
                </c:pt>
              </c:numCache>
            </c:numRef>
          </c:val>
          <c:smooth val="0"/>
          <c:extLst>
            <c:ext xmlns:c16="http://schemas.microsoft.com/office/drawing/2014/chart" uri="{C3380CC4-5D6E-409C-BE32-E72D297353CC}">
              <c16:uniqueId val="{00000000-C93F-43A2-8E25-3B969D2AADEB}"/>
            </c:ext>
          </c:extLst>
        </c:ser>
        <c:dLbls>
          <c:dLblPos val="ctr"/>
          <c:showLegendKey val="0"/>
          <c:showVal val="1"/>
          <c:showCatName val="0"/>
          <c:showSerName val="0"/>
          <c:showPercent val="0"/>
          <c:showBubbleSize val="0"/>
        </c:dLbls>
        <c:dropLines>
          <c:spPr>
            <a:ln w="9525" cap="flat" cmpd="sng" algn="ctr">
              <a:gradFill>
                <a:gsLst>
                  <a:gs pos="0">
                    <a:schemeClr val="lt1"/>
                  </a:gs>
                  <a:gs pos="100000">
                    <a:schemeClr val="lt1">
                      <a:alpha val="0"/>
                    </a:schemeClr>
                  </a:gs>
                </a:gsLst>
                <a:lin ang="5400000" scaled="0"/>
              </a:gradFill>
              <a:round/>
            </a:ln>
            <a:effectLst/>
          </c:spPr>
        </c:dropLines>
        <c:smooth val="0"/>
        <c:axId val="-2040397072"/>
        <c:axId val="-2040395984"/>
      </c:lineChart>
      <c:catAx>
        <c:axId val="-2040397072"/>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spc="30" baseline="0">
                <a:solidFill>
                  <a:schemeClr val="lt1"/>
                </a:solidFill>
                <a:latin typeface="+mn-lt"/>
                <a:ea typeface="+mn-ea"/>
                <a:cs typeface="+mn-cs"/>
              </a:defRPr>
            </a:pPr>
            <a:endParaRPr lang="en-US"/>
          </a:p>
        </c:txPr>
        <c:crossAx val="-2040395984"/>
        <c:crosses val="autoZero"/>
        <c:auto val="1"/>
        <c:lblAlgn val="ctr"/>
        <c:lblOffset val="100"/>
        <c:noMultiLvlLbl val="0"/>
      </c:catAx>
      <c:valAx>
        <c:axId val="-2040395984"/>
        <c:scaling>
          <c:orientation val="minMax"/>
        </c:scaling>
        <c:delete val="1"/>
        <c:axPos val="l"/>
        <c:numFmt formatCode="General" sourceLinked="1"/>
        <c:majorTickMark val="none"/>
        <c:minorTickMark val="none"/>
        <c:tickLblPos val="nextTo"/>
        <c:crossAx val="-2040397072"/>
        <c:crosses val="autoZero"/>
        <c:crossBetween val="between"/>
      </c:valAx>
      <c:spPr>
        <a:noFill/>
        <a:ln>
          <a:noFill/>
        </a:ln>
        <a:effectLst/>
      </c:spPr>
    </c:plotArea>
    <c:plotVisOnly val="1"/>
    <c:dispBlanksAs val="gap"/>
    <c:showDLblsOverMax val="0"/>
  </c:chart>
  <c:spPr>
    <a:solidFill>
      <a:schemeClr val="accent1"/>
    </a:solidFill>
    <a:ln w="9525" cap="flat" cmpd="sng" algn="ctr">
      <a:solidFill>
        <a:schemeClr val="lt1">
          <a:lumMod val="85000"/>
        </a:schemeClr>
      </a:solidFill>
      <a:round/>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7">
  <cs:axisTitle>
    <cs:lnRef idx="0"/>
    <cs:fillRef idx="0"/>
    <cs:effectRef idx="0"/>
    <cs:fontRef idx="minor">
      <a:schemeClr val="lt1"/>
    </cs:fontRef>
    <cs:defRPr sz="1197" b="1" kern="1200"/>
  </cs:axisTitle>
  <cs:categoryAxis>
    <cs:lnRef idx="0">
      <cs:styleClr val="0"/>
    </cs:lnRef>
    <cs:fillRef idx="0"/>
    <cs:effectRef idx="0"/>
    <cs:fontRef idx="minor">
      <a:schemeClr val="lt1"/>
    </cs:fontRef>
    <cs:spPr>
      <a:ln w="12700" cap="flat" cmpd="sng" algn="ctr">
        <a:solidFill>
          <a:schemeClr val="lt1">
            <a:alpha val="25000"/>
          </a:schemeClr>
        </a:solidFill>
        <a:round/>
      </a:ln>
    </cs:spPr>
    <cs:defRPr sz="1197" b="0" kern="1200" spc="100" baseline="0"/>
  </cs:categoryAxis>
  <cs:chartArea>
    <cs:lnRef idx="0">
      <cs:styleClr val="0"/>
    </cs:lnRef>
    <cs:fillRef idx="0">
      <cs:styleClr val="0"/>
    </cs:fillRef>
    <cs:effectRef idx="0"/>
    <cs:fontRef idx="minor">
      <a:schemeClr val="dk1"/>
    </cs:fontRef>
    <cs:spPr>
      <a:solidFill>
        <a:schemeClr val="phClr"/>
      </a:solidFill>
      <a:ln w="9525" cap="flat" cmpd="sng" algn="ctr">
        <a:solidFill>
          <a:schemeClr val="phClr"/>
        </a:solidFill>
        <a:round/>
      </a:ln>
    </cs:spPr>
    <cs:defRPr sz="1330" kern="1200"/>
  </cs:chartArea>
  <cs:dataLabel>
    <cs:lnRef idx="0"/>
    <cs:fillRef idx="0"/>
    <cs:effectRef idx="0"/>
    <cs:fontRef idx="minor">
      <a:schemeClr val="lt1"/>
    </cs:fontRef>
    <cs:defRPr sz="1197" b="1" kern="1200"/>
  </cs:dataLabel>
  <cs:dataLabelCallout>
    <cs:lnRef idx="0">
      <cs:styleClr val="auto"/>
    </cs:lnRef>
    <cs:fillRef idx="0"/>
    <cs:effectRef idx="0"/>
    <cs:fontRef idx="minor">
      <cs:styleClr val="auto"/>
    </cs:fontRef>
    <cs:spPr>
      <a:solidFill>
        <a:schemeClr val="lt1"/>
      </a:solidFill>
      <a:ln>
        <a:solidFill>
          <a:schemeClr val="ph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pattFill prst="ltUpDiag">
        <a:fgClr>
          <a:schemeClr val="phClr"/>
        </a:fgClr>
        <a:bgClr>
          <a:schemeClr val="lt1"/>
        </a:bgClr>
      </a:pattFill>
    </cs:spPr>
  </cs:dataPoint>
  <cs:dataPoint3D>
    <cs:lnRef idx="0"/>
    <cs:fillRef idx="0">
      <cs:styleClr val="auto"/>
    </cs:fillRef>
    <cs:effectRef idx="0"/>
    <cs:fontRef idx="minor">
      <a:schemeClr val="dk1"/>
    </cs:fontRef>
    <cs:spPr>
      <a:pattFill prst="ltUpDiag">
        <a:fgClr>
          <a:schemeClr val="phClr"/>
        </a:fgClr>
        <a:bgClr>
          <a:schemeClr val="lt1"/>
        </a:bgClr>
      </a:pattFill>
    </cs:spPr>
  </cs:dataPoint3D>
  <cs:dataPointLine>
    <cs:lnRef idx="0">
      <cs:styleClr val="auto"/>
    </cs:lnRef>
    <cs:fillRef idx="0"/>
    <cs:effectRef idx="0">
      <cs:styleClr val="auto"/>
    </cs:effectRef>
    <cs:fontRef idx="minor">
      <a:schemeClr val="dk1"/>
    </cs:fontRef>
    <cs:spPr>
      <a:ln w="28575" cap="rnd">
        <a:solidFill>
          <a:schemeClr val="lt1">
            <a:alpha val="50000"/>
          </a:schemeClr>
        </a:solidFill>
        <a:round/>
      </a:ln>
      <a:effectLst>
        <a:outerShdw dist="25400" dir="2700000" algn="tl" rotWithShape="0">
          <a:schemeClr val="phClr"/>
        </a:outerShdw>
      </a:effectLst>
    </cs:spPr>
  </cs:dataPointLine>
  <cs:dataPointMarker>
    <cs:lnRef idx="0"/>
    <cs:fillRef idx="0">
      <cs:styleClr val="auto"/>
    </cs:fillRef>
    <cs:effectRef idx="0"/>
    <cs:fontRef idx="minor">
      <a:schemeClr val="dk1"/>
    </cs:fontRef>
    <cs:spPr>
      <a:solidFill>
        <a:schemeClr val="phClr"/>
      </a:solidFill>
      <a:ln w="22225">
        <a:solidFill>
          <a:schemeClr val="lt1"/>
        </a:solidFill>
        <a:round/>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styleClr val="0"/>
    </cs:lnRef>
    <cs:fillRef idx="0"/>
    <cs:effectRef idx="0"/>
    <cs:fontRef idx="minor">
      <a:schemeClr val="lt1"/>
    </cs:fontRef>
    <cs:spPr>
      <a:ln w="9525">
        <a:solidFill>
          <a:schemeClr val="phClr">
            <a:lumMod val="60000"/>
            <a:lumOff val="40000"/>
          </a:schemeClr>
        </a:solidFill>
      </a:ln>
    </cs:spPr>
    <cs:defRPr sz="1197" kern="1200"/>
  </cs:dataTable>
  <cs:downBar>
    <cs:lnRef idx="0">
      <cs:styleClr val="0"/>
    </cs:lnRef>
    <cs:fillRef idx="0"/>
    <cs:effectRef idx="0"/>
    <cs:fontRef idx="minor">
      <a:schemeClr val="dk1"/>
    </cs:fontRef>
    <cs:spPr>
      <a:solidFill>
        <a:schemeClr val="dk1">
          <a:lumMod val="35000"/>
          <a:lumOff val="65000"/>
        </a:schemeClr>
      </a:solidFill>
      <a:ln w="9525">
        <a:solidFill>
          <a:schemeClr val="phClr">
            <a:lumMod val="60000"/>
            <a:lumOff val="40000"/>
          </a:schemeClr>
        </a:solidFill>
      </a:ln>
    </cs:spPr>
  </cs:downBar>
  <cs:dropLine>
    <cs:lnRef idx="0">
      <cs:styleClr val="0"/>
    </cs:lnRef>
    <cs:fillRef idx="0"/>
    <cs:effectRef idx="0"/>
    <cs:fontRef idx="minor">
      <a:schemeClr val="dk1"/>
    </cs:fontRef>
    <cs:spPr>
      <a:ln w="9525" cap="flat" cmpd="sng" algn="ctr">
        <a:gradFill>
          <a:gsLst>
            <a:gs pos="79000">
              <a:schemeClr val="phClr"/>
            </a:gs>
            <a:gs pos="0">
              <a:schemeClr val="lt1">
                <a:alpha val="60000"/>
              </a:schemeClr>
            </a:gs>
          </a:gsLst>
          <a:lin ang="5400000" scaled="0"/>
        </a:gradFill>
        <a:round/>
      </a:ln>
    </cs:spPr>
  </cs:dropLine>
  <cs:errorBar>
    <cs:lnRef idx="0">
      <cs:styleClr val="0"/>
    </cs:lnRef>
    <cs:fillRef idx="0"/>
    <cs:effectRef idx="0"/>
    <cs:fontRef idx="minor">
      <a:schemeClr val="dk1"/>
    </cs:fontRef>
    <cs:spPr>
      <a:ln w="9525">
        <a:solidFill>
          <a:schemeClr val="phClr">
            <a:lumMod val="60000"/>
            <a:lumOff val="40000"/>
          </a:schemeClr>
        </a:solidFill>
        <a:round/>
      </a:ln>
      <a:effectLst>
        <a:glow rad="25400">
          <a:schemeClr val="lt1"/>
        </a:glow>
      </a:effectLst>
    </cs:spPr>
  </cs:errorBar>
  <cs:floor>
    <cs:lnRef idx="0"/>
    <cs:fillRef idx="0"/>
    <cs:effectRef idx="0"/>
    <cs:fontRef idx="minor">
      <a:schemeClr val="dk1"/>
    </cs:fontRef>
  </cs:floor>
  <cs:gridlineMajor>
    <cs:lnRef idx="0">
      <cs:styleClr val="0"/>
    </cs:lnRef>
    <cs:fillRef idx="0"/>
    <cs:effectRef idx="0"/>
    <cs:fontRef idx="minor">
      <a:schemeClr val="dk1"/>
    </cs:fontRef>
    <cs:spPr>
      <a:ln w="9525" cap="flat" cmpd="sng" algn="ctr">
        <a:solidFill>
          <a:schemeClr val="lt1">
            <a:alpha val="25000"/>
          </a:schemeClr>
        </a:solidFill>
        <a:round/>
      </a:ln>
    </cs:spPr>
  </cs:gridlineMajor>
  <cs:gridlineMinor>
    <cs:lnRef idx="0">
      <cs:styleClr val="0"/>
    </cs:lnRef>
    <cs:fillRef idx="0"/>
    <cs:effectRef idx="0"/>
    <cs:fontRef idx="minor">
      <a:schemeClr val="dk1"/>
    </cs:fontRef>
    <cs:spPr>
      <a:ln>
        <a:solidFill>
          <a:schemeClr val="lt1">
            <a:alpha val="10000"/>
          </a:schemeClr>
        </a:solidFill>
      </a:ln>
    </cs:spPr>
  </cs:gridlineMinor>
  <cs:hiLoLine>
    <cs:lnRef idx="0">
      <cs:styleClr val="0"/>
    </cs:lnRef>
    <cs:fillRef idx="0"/>
    <cs:effectRef idx="0"/>
    <cs:fontRef idx="minor">
      <a:schemeClr val="dk1"/>
    </cs:fontRef>
    <cs:spPr>
      <a:ln w="9525">
        <a:solidFill>
          <a:schemeClr val="phClr">
            <a:lumMod val="60000"/>
            <a:lumOff val="40000"/>
          </a:schemeClr>
        </a:solidFill>
        <a:prstDash val="dash"/>
      </a:ln>
    </cs:spPr>
  </cs:hiLoLine>
  <cs:leaderLine>
    <cs:lnRef idx="0">
      <cs:styleClr val="0"/>
    </cs:lnRef>
    <cs:fillRef idx="0"/>
    <cs:effectRef idx="0"/>
    <cs:fontRef idx="minor">
      <a:schemeClr val="dk1"/>
    </cs:fontRef>
    <cs:spPr>
      <a:ln w="9525">
        <a:solidFill>
          <a:schemeClr val="phClr">
            <a:lumMod val="60000"/>
            <a:lumOff val="40000"/>
          </a:schemeClr>
        </a:solidFill>
      </a:ln>
    </cs:spPr>
  </cs:leaderLine>
  <cs:legend>
    <cs:lnRef idx="0"/>
    <cs:fillRef idx="0"/>
    <cs:effectRef idx="0"/>
    <cs:fontRef idx="minor">
      <a:schemeClr val="lt1"/>
    </cs:fontRef>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styleClr val="0"/>
    </cs:lnRef>
    <cs:fillRef idx="0"/>
    <cs:effectRef idx="0"/>
    <cs:fontRef idx="minor">
      <a:schemeClr val="lt1"/>
    </cs:fontRef>
    <cs:spPr>
      <a:ln w="3175" cap="flat" cmpd="sng" algn="ctr">
        <a:solidFill>
          <a:schemeClr val="phClr">
            <a:lumMod val="60000"/>
            <a:lumOff val="40000"/>
          </a:schemeClr>
        </a:solidFill>
        <a:round/>
      </a:ln>
    </cs:spPr>
    <cs:defRPr sz="1197" kern="1200"/>
  </cs:seriesAxis>
  <cs:seriesLine>
    <cs:lnRef idx="0">
      <cs:styleClr val="0"/>
    </cs:lnRef>
    <cs:fillRef idx="0"/>
    <cs:effectRef idx="0"/>
    <cs:fontRef idx="minor">
      <a:schemeClr val="dk1"/>
    </cs:fontRef>
    <cs:spPr>
      <a:ln w="9525">
        <a:solidFill>
          <a:schemeClr val="phClr">
            <a:lumMod val="60000"/>
            <a:lumOff val="40000"/>
            <a:tint val="50000"/>
          </a:schemeClr>
        </a:solidFill>
        <a:prstDash val="dash"/>
      </a:ln>
    </cs:spPr>
  </cs:seriesLine>
  <cs:title>
    <cs:lnRef idx="0"/>
    <cs:fillRef idx="0"/>
    <cs:effectRef idx="0"/>
    <cs:fontRef idx="minor">
      <a:schemeClr val="lt1"/>
    </cs:fontRef>
    <cs:defRPr sz="1995" b="1" kern="1200" cap="all" spc="100" normalizeH="0" baseline="0"/>
  </cs:title>
  <cs:trendline>
    <cs:lnRef idx="0"/>
    <cs:fillRef idx="0"/>
    <cs:effectRef idx="0"/>
    <cs:fontRef idx="minor">
      <a:schemeClr val="dk1"/>
    </cs:fontRef>
    <cs:spPr>
      <a:ln w="28575" cap="rnd">
        <a:solidFill>
          <a:schemeClr val="lt1">
            <a:alpha val="50000"/>
          </a:schemeClr>
        </a:solidFill>
        <a:round/>
      </a:ln>
    </cs:spPr>
  </cs:trendline>
  <cs:trendlineLabel>
    <cs:lnRef idx="0"/>
    <cs:fillRef idx="0"/>
    <cs:effectRef idx="0"/>
    <cs:fontRef idx="minor">
      <a:schemeClr val="lt1"/>
    </cs:fontRef>
    <cs:defRPr sz="1197" kern="1200"/>
  </cs:trendlineLabel>
  <cs:upBar>
    <cs:lnRef idx="0">
      <cs:styleClr val="0"/>
    </cs:lnRef>
    <cs:fillRef idx="0"/>
    <cs:effectRef idx="0"/>
    <cs:fontRef idx="minor">
      <a:schemeClr val="dk1"/>
    </cs:fontRef>
    <cs:spPr>
      <a:solidFill>
        <a:schemeClr val="lt1">
          <a:lumMod val="95000"/>
        </a:schemeClr>
      </a:solidFill>
      <a:ln w="9525">
        <a:solidFill>
          <a:schemeClr val="phClr">
            <a:lumMod val="60000"/>
            <a:lumOff val="40000"/>
          </a:schemeClr>
        </a:solidFill>
      </a:ln>
    </cs:spPr>
  </cs:upBar>
  <cs:valueAxis>
    <cs:lnRef idx="0"/>
    <cs:fillRef idx="0"/>
    <cs:effectRef idx="0"/>
    <cs:fontRef idx="minor">
      <a:schemeClr val="lt1"/>
    </cs:fontRef>
    <cs:defRPr sz="1197" kern="120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229">
  <cs:axisTitle>
    <cs:lnRef idx="0"/>
    <cs:fillRef idx="0"/>
    <cs:effectRef idx="0"/>
    <cs:fontRef idx="minor">
      <a:schemeClr val="lt1"/>
    </cs:fontRef>
    <cs:defRPr sz="1197" b="1" kern="1200"/>
  </cs:axisTitle>
  <cs:categoryAxis>
    <cs:lnRef idx="0">
      <cs:styleClr val="0"/>
    </cs:lnRef>
    <cs:fillRef idx="0"/>
    <cs:effectRef idx="0"/>
    <cs:fontRef idx="minor">
      <a:schemeClr val="lt1"/>
    </cs:fontRef>
    <cs:spPr>
      <a:ln w="12700" cap="flat" cmpd="sng" algn="ctr">
        <a:solidFill>
          <a:schemeClr val="lt1"/>
        </a:solidFill>
        <a:round/>
      </a:ln>
    </cs:spPr>
    <cs:defRPr sz="1197" kern="1200" spc="100" baseline="0"/>
  </cs:categoryAxis>
  <cs:chartArea>
    <cs:lnRef idx="0">
      <cs:styleClr val="0"/>
    </cs:lnRef>
    <cs:fillRef idx="0">
      <cs:styleClr val="0"/>
    </cs:fillRef>
    <cs:effectRef idx="0"/>
    <cs:fontRef idx="minor">
      <a:schemeClr val="dk1"/>
    </cs:fontRef>
    <cs:spPr>
      <a:solidFill>
        <a:schemeClr val="phClr"/>
      </a:solidFill>
      <a:ln w="9525" cap="flat" cmpd="sng" algn="ctr">
        <a:solidFill>
          <a:schemeClr val="phClr"/>
        </a:solidFill>
        <a:round/>
      </a:ln>
    </cs:spPr>
    <cs:defRPr sz="1330" kern="1200"/>
  </cs:chartArea>
  <cs:dataLabel>
    <cs:lnRef idx="0"/>
    <cs:fillRef idx="0"/>
    <cs:effectRef idx="0"/>
    <cs:fontRef idx="minor">
      <a:schemeClr val="lt1"/>
    </cs:fontRef>
    <cs:defRPr sz="1197" b="1" kern="1200"/>
  </cs:dataLabel>
  <cs:dataLabelCallout>
    <cs:lnRef idx="0">
      <cs:styleClr val="auto"/>
    </cs:lnRef>
    <cs:fillRef idx="0"/>
    <cs:effectRef idx="0"/>
    <cs:fontRef idx="minor">
      <cs:styleClr val="auto"/>
    </cs:fontRef>
    <cs:spPr>
      <a:solidFill>
        <a:schemeClr val="lt1"/>
      </a:solidFill>
      <a:ln>
        <a:solidFill>
          <a:schemeClr val="ph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pattFill prst="ltUpDiag">
        <a:fgClr>
          <a:schemeClr val="phClr"/>
        </a:fgClr>
        <a:bgClr>
          <a:schemeClr val="lt1"/>
        </a:bgClr>
      </a:pattFill>
    </cs:spPr>
  </cs:dataPoint>
  <cs:dataPoint3D>
    <cs:lnRef idx="0"/>
    <cs:fillRef idx="0">
      <cs:styleClr val="auto"/>
    </cs:fillRef>
    <cs:effectRef idx="0"/>
    <cs:fontRef idx="minor">
      <a:schemeClr val="dk1"/>
    </cs:fontRef>
    <cs:spPr>
      <a:pattFill prst="ltUpDiag">
        <a:fgClr>
          <a:schemeClr val="phClr"/>
        </a:fgClr>
        <a:bgClr>
          <a:schemeClr val="lt1"/>
        </a:bgClr>
      </a:pattFill>
    </cs:spPr>
  </cs:dataPoint3D>
  <cs:dataPointLine>
    <cs:lnRef idx="0">
      <cs:styleClr val="auto"/>
    </cs:lnRef>
    <cs:fillRef idx="0"/>
    <cs:effectRef idx="0">
      <cs:styleClr val="auto"/>
    </cs:effectRef>
    <cs:fontRef idx="minor">
      <a:schemeClr val="dk1"/>
    </cs:fontRef>
    <cs:spPr>
      <a:ln w="34925" cap="rnd">
        <a:solidFill>
          <a:schemeClr val="lt1"/>
        </a:solidFill>
        <a:round/>
      </a:ln>
      <a:effectLst>
        <a:outerShdw dist="25400" dir="2700000" algn="tl" rotWithShape="0">
          <a:schemeClr val="phClr"/>
        </a:outerShdw>
      </a:effectLst>
    </cs:spPr>
  </cs:dataPointLine>
  <cs:dataPointMarker>
    <cs:lnRef idx="0"/>
    <cs:fillRef idx="0">
      <cs:styleClr val="auto"/>
    </cs:fillRef>
    <cs:effectRef idx="0"/>
    <cs:fontRef idx="minor">
      <a:schemeClr val="dk1"/>
    </cs:fontRef>
    <cs:spPr>
      <a:solidFill>
        <a:schemeClr val="phClr"/>
      </a:solidFill>
      <a:ln w="22225">
        <a:solidFill>
          <a:schemeClr val="lt1"/>
        </a:solidFill>
        <a:round/>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styleClr val="0"/>
    </cs:lnRef>
    <cs:fillRef idx="0"/>
    <cs:effectRef idx="0"/>
    <cs:fontRef idx="minor">
      <a:schemeClr val="lt1"/>
    </cs:fontRef>
    <cs:spPr>
      <a:ln w="9525">
        <a:solidFill>
          <a:schemeClr val="phClr">
            <a:lumMod val="60000"/>
            <a:lumOff val="40000"/>
          </a:schemeClr>
        </a:solidFill>
      </a:ln>
    </cs:spPr>
    <cs:defRPr sz="1197" kern="1200"/>
  </cs:dataTable>
  <cs:downBar>
    <cs:lnRef idx="0">
      <cs:styleClr val="0"/>
    </cs:lnRef>
    <cs:fillRef idx="0"/>
    <cs:effectRef idx="0"/>
    <cs:fontRef idx="minor">
      <a:schemeClr val="dk1"/>
    </cs:fontRef>
    <cs:spPr>
      <a:solidFill>
        <a:schemeClr val="dk1">
          <a:lumMod val="35000"/>
          <a:lumOff val="65000"/>
        </a:schemeClr>
      </a:solidFill>
      <a:ln w="9525">
        <a:solidFill>
          <a:schemeClr val="phClr">
            <a:lumMod val="60000"/>
            <a:lumOff val="40000"/>
          </a:schemeClr>
        </a:solidFill>
      </a:ln>
    </cs:spPr>
  </cs:downBar>
  <cs:dropLine>
    <cs:lnRef idx="0"/>
    <cs:fillRef idx="0"/>
    <cs:effectRef idx="0"/>
    <cs:fontRef idx="minor">
      <a:schemeClr val="dk1"/>
    </cs:fontRef>
    <cs:spPr>
      <a:ln w="9525" cap="flat" cmpd="sng" algn="ctr">
        <a:gradFill>
          <a:gsLst>
            <a:gs pos="0">
              <a:schemeClr val="lt1"/>
            </a:gs>
            <a:gs pos="100000">
              <a:schemeClr val="lt1">
                <a:alpha val="0"/>
              </a:schemeClr>
            </a:gs>
          </a:gsLst>
          <a:lin ang="5400000" scaled="0"/>
        </a:gradFill>
        <a:round/>
      </a:ln>
    </cs:spPr>
  </cs:dropLine>
  <cs:errorBar>
    <cs:lnRef idx="0">
      <cs:styleClr val="0"/>
    </cs:lnRef>
    <cs:fillRef idx="0"/>
    <cs:effectRef idx="0"/>
    <cs:fontRef idx="minor">
      <a:schemeClr val="dk1"/>
    </cs:fontRef>
    <cs:spPr>
      <a:ln w="9525">
        <a:solidFill>
          <a:schemeClr val="phClr">
            <a:lumMod val="60000"/>
            <a:lumOff val="40000"/>
          </a:schemeClr>
        </a:solidFill>
        <a:round/>
      </a:ln>
      <a:effectLst>
        <a:glow rad="25400">
          <a:schemeClr val="lt1"/>
        </a:glow>
      </a:effectLst>
    </cs:spPr>
  </cs:errorBar>
  <cs:floor>
    <cs:lnRef idx="0"/>
    <cs:fillRef idx="0"/>
    <cs:effectRef idx="0"/>
    <cs:fontRef idx="minor">
      <a:schemeClr val="dk1"/>
    </cs:fontRef>
  </cs:floor>
  <cs:gridlineMajor>
    <cs:lnRef idx="0">
      <cs:styleClr val="0"/>
    </cs:lnRef>
    <cs:fillRef idx="0"/>
    <cs:effectRef idx="0"/>
    <cs:fontRef idx="minor">
      <a:schemeClr val="dk1"/>
    </cs:fontRef>
    <cs:spPr>
      <a:ln w="9525" cap="flat" cmpd="sng" algn="ctr">
        <a:solidFill>
          <a:schemeClr val="lt1">
            <a:alpha val="25000"/>
          </a:schemeClr>
        </a:solidFill>
        <a:round/>
      </a:ln>
    </cs:spPr>
  </cs:gridlineMajor>
  <cs:gridlineMinor>
    <cs:lnRef idx="0">
      <cs:styleClr val="0"/>
    </cs:lnRef>
    <cs:fillRef idx="0"/>
    <cs:effectRef idx="0"/>
    <cs:fontRef idx="minor">
      <a:schemeClr val="dk1"/>
    </cs:fontRef>
    <cs:spPr>
      <a:ln>
        <a:solidFill>
          <a:schemeClr val="lt1">
            <a:alpha val="10000"/>
          </a:schemeClr>
        </a:solidFill>
      </a:ln>
    </cs:spPr>
  </cs:gridlineMinor>
  <cs:hiLoLine>
    <cs:lnRef idx="0">
      <cs:styleClr val="0"/>
    </cs:lnRef>
    <cs:fillRef idx="0"/>
    <cs:effectRef idx="0"/>
    <cs:fontRef idx="minor">
      <a:schemeClr val="dk1"/>
    </cs:fontRef>
    <cs:spPr>
      <a:ln w="9525">
        <a:solidFill>
          <a:schemeClr val="phClr">
            <a:lumMod val="60000"/>
            <a:lumOff val="40000"/>
          </a:schemeClr>
        </a:solidFill>
        <a:prstDash val="dash"/>
      </a:ln>
    </cs:spPr>
  </cs:hiLoLine>
  <cs:leaderLine>
    <cs:lnRef idx="0">
      <cs:styleClr val="0"/>
    </cs:lnRef>
    <cs:fillRef idx="0"/>
    <cs:effectRef idx="0"/>
    <cs:fontRef idx="minor">
      <a:schemeClr val="dk1"/>
    </cs:fontRef>
    <cs:spPr>
      <a:ln w="9525">
        <a:solidFill>
          <a:schemeClr val="phClr">
            <a:lumMod val="60000"/>
            <a:lumOff val="40000"/>
          </a:schemeClr>
        </a:solidFill>
      </a:ln>
    </cs:spPr>
  </cs:leaderLine>
  <cs:legend>
    <cs:lnRef idx="0"/>
    <cs:fillRef idx="0"/>
    <cs:effectRef idx="0"/>
    <cs:fontRef idx="minor">
      <a:schemeClr val="lt1"/>
    </cs:fontRef>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styleClr val="0"/>
    </cs:lnRef>
    <cs:fillRef idx="0"/>
    <cs:effectRef idx="0"/>
    <cs:fontRef idx="minor">
      <a:schemeClr val="lt1"/>
    </cs:fontRef>
    <cs:spPr>
      <a:ln w="3175" cap="flat" cmpd="sng" algn="ctr">
        <a:solidFill>
          <a:schemeClr val="phClr">
            <a:lumMod val="60000"/>
            <a:lumOff val="40000"/>
          </a:schemeClr>
        </a:solidFill>
        <a:round/>
      </a:ln>
    </cs:spPr>
    <cs:defRPr sz="1197" kern="1200"/>
  </cs:seriesAxis>
  <cs:seriesLine>
    <cs:lnRef idx="0">
      <cs:styleClr val="0"/>
    </cs:lnRef>
    <cs:fillRef idx="0"/>
    <cs:effectRef idx="0"/>
    <cs:fontRef idx="minor">
      <a:schemeClr val="dk1"/>
    </cs:fontRef>
    <cs:spPr>
      <a:ln w="9525">
        <a:solidFill>
          <a:schemeClr val="phClr">
            <a:lumMod val="60000"/>
            <a:lumOff val="40000"/>
            <a:tint val="50000"/>
          </a:schemeClr>
        </a:solidFill>
        <a:prstDash val="dash"/>
      </a:ln>
    </cs:spPr>
  </cs:seriesLine>
  <cs:title>
    <cs:lnRef idx="0"/>
    <cs:fillRef idx="0"/>
    <cs:effectRef idx="0"/>
    <cs:fontRef idx="minor">
      <a:schemeClr val="lt1"/>
    </cs:fontRef>
    <cs:defRPr sz="1995" b="1" kern="1200" cap="all" spc="100" normalizeH="0" baseline="0"/>
  </cs:title>
  <cs:trendline>
    <cs:lnRef idx="0"/>
    <cs:fillRef idx="0"/>
    <cs:effectRef idx="0"/>
    <cs:fontRef idx="minor">
      <a:schemeClr val="dk1"/>
    </cs:fontRef>
    <cs:spPr>
      <a:ln w="28575" cap="rnd">
        <a:solidFill>
          <a:schemeClr val="lt1">
            <a:alpha val="50000"/>
          </a:schemeClr>
        </a:solidFill>
        <a:round/>
      </a:ln>
    </cs:spPr>
  </cs:trendline>
  <cs:trendlineLabel>
    <cs:lnRef idx="0"/>
    <cs:fillRef idx="0"/>
    <cs:effectRef idx="0"/>
    <cs:fontRef idx="minor">
      <a:schemeClr val="lt1"/>
    </cs:fontRef>
    <cs:defRPr sz="1197" kern="1200"/>
  </cs:trendlineLabel>
  <cs:upBar>
    <cs:lnRef idx="0">
      <cs:styleClr val="0"/>
    </cs:lnRef>
    <cs:fillRef idx="0"/>
    <cs:effectRef idx="0"/>
    <cs:fontRef idx="minor">
      <a:schemeClr val="dk1"/>
    </cs:fontRef>
    <cs:spPr>
      <a:solidFill>
        <a:schemeClr val="lt1">
          <a:lumMod val="95000"/>
        </a:schemeClr>
      </a:solidFill>
      <a:ln w="9525">
        <a:solidFill>
          <a:schemeClr val="phClr">
            <a:lumMod val="60000"/>
            <a:lumOff val="40000"/>
          </a:schemeClr>
        </a:solidFill>
      </a:ln>
    </cs:spPr>
  </cs:upBar>
  <cs:valueAxis>
    <cs:lnRef idx="0"/>
    <cs:fillRef idx="0"/>
    <cs:effectRef idx="0"/>
    <cs:fontRef idx="minor">
      <a:schemeClr val="lt1"/>
    </cs:fontRef>
    <cs:defRPr sz="1197" kern="1200"/>
  </cs:valueAxis>
  <cs:wall>
    <cs:lnRef idx="0"/>
    <cs:fillRef idx="0"/>
    <cs:effectRef idx="0"/>
    <cs:fontRef idx="minor">
      <a:schemeClr val="dk1"/>
    </cs:fontRef>
  </cs:wall>
</cs:chartStyle>
</file>

<file path=ppt/charts/style3.xml><?xml version="1.0" encoding="utf-8"?>
<cs:chartStyle xmlns:cs="http://schemas.microsoft.com/office/drawing/2012/chartStyle" xmlns:a="http://schemas.openxmlformats.org/drawingml/2006/main" id="214">
  <cs:axisTitle>
    <cs:lnRef idx="0"/>
    <cs:fillRef idx="0"/>
    <cs:effectRef idx="0"/>
    <cs:fontRef idx="minor">
      <a:schemeClr val="lt1"/>
    </cs:fontRef>
    <cs:defRPr sz="1197" b="1" kern="1200"/>
  </cs:axisTitle>
  <cs:categoryAxis>
    <cs:lnRef idx="0">
      <cs:styleClr val="0"/>
    </cs:lnRef>
    <cs:fillRef idx="0"/>
    <cs:effectRef idx="0"/>
    <cs:fontRef idx="minor">
      <a:schemeClr val="lt1"/>
    </cs:fontRef>
    <cs:spPr>
      <a:ln w="3175" cap="flat" cmpd="sng" algn="ctr">
        <a:solidFill>
          <a:schemeClr val="phClr">
            <a:lumMod val="60000"/>
            <a:lumOff val="40000"/>
          </a:schemeClr>
        </a:solidFill>
        <a:round/>
      </a:ln>
    </cs:spPr>
    <cs:defRPr sz="1064" kern="1200" cap="all" spc="150" normalizeH="0" baseline="0"/>
  </cs:categoryAxis>
  <cs:chartArea>
    <cs:lnRef idx="0">
      <cs:styleClr val="0"/>
    </cs:lnRef>
    <cs:fillRef idx="0">
      <cs:styleClr val="0"/>
    </cs:fillRef>
    <cs:effectRef idx="0"/>
    <cs:fontRef idx="minor">
      <a:schemeClr val="dk1"/>
    </cs:fontRef>
    <cs:spPr>
      <a:solidFill>
        <a:schemeClr val="phClr"/>
      </a:solidFill>
      <a:ln w="9525" cap="flat" cmpd="sng" algn="ctr">
        <a:solidFill>
          <a:schemeClr val="phClr"/>
        </a:solidFill>
        <a:round/>
      </a:ln>
    </cs:spPr>
    <cs:defRPr sz="1330" kern="1200"/>
  </cs:chartArea>
  <cs:dataLabel>
    <cs:lnRef idx="0"/>
    <cs:fillRef idx="0">
      <cs:styleClr val="auto"/>
    </cs:fillRef>
    <cs:effectRef idx="0"/>
    <cs:fontRef idx="minor">
      <a:schemeClr val="lt1"/>
    </cs:fontRef>
    <cs:spPr>
      <a:solidFill>
        <a:schemeClr val="phClr">
          <a:alpha val="70000"/>
        </a:schemeClr>
      </a:solidFill>
    </cs:spPr>
    <cs:defRPr sz="1197" kern="1200"/>
  </cs:dataLabel>
  <cs:dataLabelCallout>
    <cs:lnRef idx="0">
      <cs:styleClr val="auto"/>
    </cs:lnRef>
    <cs:fillRef idx="0"/>
    <cs:effectRef idx="0"/>
    <cs:fontRef idx="minor">
      <cs:styleClr val="auto"/>
    </cs:fontRef>
    <cs:spPr>
      <a:solidFill>
        <a:schemeClr val="lt1"/>
      </a:solidFill>
      <a:ln>
        <a:solidFill>
          <a:schemeClr val="ph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pattFill prst="ltUpDiag">
        <a:fgClr>
          <a:schemeClr val="phClr"/>
        </a:fgClr>
        <a:bgClr>
          <a:schemeClr val="lt1"/>
        </a:bgClr>
      </a:pattFill>
    </cs:spPr>
  </cs:dataPoint>
  <cs:dataPoint3D>
    <cs:lnRef idx="0"/>
    <cs:fillRef idx="0">
      <cs:styleClr val="auto"/>
    </cs:fillRef>
    <cs:effectRef idx="0"/>
    <cs:fontRef idx="minor">
      <a:schemeClr val="dk1"/>
    </cs:fontRef>
    <cs:spPr>
      <a:pattFill prst="ltUpDiag">
        <a:fgClr>
          <a:schemeClr val="phClr"/>
        </a:fgClr>
        <a:bgClr>
          <a:schemeClr val="lt1"/>
        </a:bgClr>
      </a:pattFill>
    </cs:spPr>
  </cs:dataPoint3D>
  <cs:dataPointLine>
    <cs:lnRef idx="0">
      <cs:styleClr val="auto"/>
    </cs:lnRef>
    <cs:fillRef idx="0"/>
    <cs:effectRef idx="0">
      <cs:styleClr val="auto"/>
    </cs:effectRef>
    <cs:fontRef idx="minor">
      <a:schemeClr val="dk1"/>
    </cs:fontRef>
    <cs:spPr>
      <a:ln w="34925" cap="rnd">
        <a:solidFill>
          <a:schemeClr val="lt1"/>
        </a:solidFill>
        <a:round/>
      </a:ln>
      <a:effectLst>
        <a:outerShdw dist="25400" dir="2700000" algn="tl" rotWithShape="0">
          <a:schemeClr val="phClr"/>
        </a:outerShdw>
      </a:effectLst>
    </cs:spPr>
  </cs:dataPointLine>
  <cs:dataPointMarker>
    <cs:lnRef idx="0"/>
    <cs:fillRef idx="0">
      <cs:styleClr val="auto"/>
    </cs:fillRef>
    <cs:effectRef idx="0"/>
    <cs:fontRef idx="minor">
      <a:schemeClr val="dk1"/>
    </cs:fontRef>
    <cs:spPr>
      <a:solidFill>
        <a:schemeClr val="phClr"/>
      </a:solidFill>
      <a:ln w="22225">
        <a:solidFill>
          <a:schemeClr val="lt1"/>
        </a:solidFill>
        <a:round/>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styleClr val="0"/>
    </cs:lnRef>
    <cs:fillRef idx="0"/>
    <cs:effectRef idx="0"/>
    <cs:fontRef idx="minor">
      <a:schemeClr val="lt1"/>
    </cs:fontRef>
    <cs:spPr>
      <a:ln w="9525">
        <a:solidFill>
          <a:schemeClr val="phClr">
            <a:lumMod val="60000"/>
            <a:lumOff val="40000"/>
          </a:schemeClr>
        </a:solidFill>
      </a:ln>
    </cs:spPr>
    <cs:defRPr sz="1197" kern="1200"/>
  </cs:dataTable>
  <cs:downBar>
    <cs:lnRef idx="0">
      <cs:styleClr val="0"/>
    </cs:lnRef>
    <cs:fillRef idx="0"/>
    <cs:effectRef idx="0"/>
    <cs:fontRef idx="minor">
      <a:schemeClr val="dk1"/>
    </cs:fontRef>
    <cs:spPr>
      <a:solidFill>
        <a:schemeClr val="dk1">
          <a:lumMod val="35000"/>
          <a:lumOff val="65000"/>
        </a:schemeClr>
      </a:solidFill>
      <a:ln w="9525">
        <a:solidFill>
          <a:schemeClr val="phClr">
            <a:lumMod val="60000"/>
            <a:lumOff val="40000"/>
          </a:schemeClr>
        </a:solidFill>
      </a:ln>
    </cs:spPr>
  </cs:downBar>
  <cs:dropLine>
    <cs:lnRef idx="0">
      <cs:styleClr val="0"/>
    </cs:lnRef>
    <cs:fillRef idx="0"/>
    <cs:effectRef idx="0"/>
    <cs:fontRef idx="minor">
      <a:schemeClr val="dk1"/>
    </cs:fontRef>
    <cs:spPr>
      <a:ln w="9525">
        <a:solidFill>
          <a:schemeClr val="phClr">
            <a:lumMod val="60000"/>
            <a:lumOff val="40000"/>
          </a:schemeClr>
        </a:solidFill>
        <a:prstDash val="dash"/>
      </a:ln>
    </cs:spPr>
  </cs:dropLine>
  <cs:errorBar>
    <cs:lnRef idx="0">
      <cs:styleClr val="0"/>
    </cs:lnRef>
    <cs:fillRef idx="0"/>
    <cs:effectRef idx="0"/>
    <cs:fontRef idx="minor">
      <a:schemeClr val="dk1"/>
    </cs:fontRef>
    <cs:spPr>
      <a:ln w="9525">
        <a:solidFill>
          <a:schemeClr val="phClr">
            <a:lumMod val="60000"/>
            <a:lumOff val="40000"/>
          </a:schemeClr>
        </a:solidFill>
        <a:round/>
      </a:ln>
      <a:effectLst>
        <a:glow rad="25400">
          <a:schemeClr val="lt1"/>
        </a:glow>
      </a:effectLst>
    </cs:spPr>
  </cs:errorBar>
  <cs:floor>
    <cs:lnRef idx="0"/>
    <cs:fillRef idx="0"/>
    <cs:effectRef idx="0"/>
    <cs:fontRef idx="minor">
      <a:schemeClr val="dk1"/>
    </cs:fontRef>
  </cs:floor>
  <cs:gridlineMajor>
    <cs:lnRef idx="0">
      <cs:styleClr val="0"/>
    </cs:lnRef>
    <cs:fillRef idx="0"/>
    <cs:effectRef idx="0"/>
    <cs:fontRef idx="minor">
      <a:schemeClr val="dk1"/>
    </cs:fontRef>
    <cs:spPr>
      <a:ln w="9525" cap="flat" cmpd="sng" algn="ctr">
        <a:solidFill>
          <a:schemeClr val="lt1">
            <a:alpha val="25000"/>
          </a:schemeClr>
        </a:solidFill>
        <a:round/>
      </a:ln>
    </cs:spPr>
  </cs:gridlineMajor>
  <cs:gridlineMinor>
    <cs:lnRef idx="0">
      <cs:styleClr val="0"/>
    </cs:lnRef>
    <cs:fillRef idx="0"/>
    <cs:effectRef idx="0"/>
    <cs:fontRef idx="minor">
      <a:schemeClr val="dk1"/>
    </cs:fontRef>
    <cs:spPr>
      <a:ln>
        <a:solidFill>
          <a:schemeClr val="lt1">
            <a:alpha val="10000"/>
          </a:schemeClr>
        </a:solidFill>
      </a:ln>
    </cs:spPr>
  </cs:gridlineMinor>
  <cs:hiLoLine>
    <cs:lnRef idx="0">
      <cs:styleClr val="0"/>
    </cs:lnRef>
    <cs:fillRef idx="0"/>
    <cs:effectRef idx="0"/>
    <cs:fontRef idx="minor">
      <a:schemeClr val="dk1"/>
    </cs:fontRef>
    <cs:spPr>
      <a:ln w="9525">
        <a:solidFill>
          <a:schemeClr val="phClr">
            <a:lumMod val="60000"/>
            <a:lumOff val="40000"/>
          </a:schemeClr>
        </a:solidFill>
        <a:prstDash val="dash"/>
      </a:ln>
    </cs:spPr>
  </cs:hiLoLine>
  <cs:leaderLine>
    <cs:lnRef idx="0">
      <cs:styleClr val="0"/>
    </cs:lnRef>
    <cs:fillRef idx="0"/>
    <cs:effectRef idx="0"/>
    <cs:fontRef idx="minor">
      <a:schemeClr val="dk1"/>
    </cs:fontRef>
    <cs:spPr>
      <a:ln w="9525">
        <a:solidFill>
          <a:schemeClr val="phClr">
            <a:lumMod val="60000"/>
            <a:lumOff val="40000"/>
          </a:schemeClr>
        </a:solidFill>
      </a:ln>
    </cs:spPr>
  </cs:leaderLine>
  <cs:legend>
    <cs:lnRef idx="0"/>
    <cs:fillRef idx="0"/>
    <cs:effectRef idx="0"/>
    <cs:fontRef idx="minor">
      <a:schemeClr val="lt1"/>
    </cs:fontRef>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styleClr val="0"/>
    </cs:lnRef>
    <cs:fillRef idx="0"/>
    <cs:effectRef idx="0"/>
    <cs:fontRef idx="minor">
      <a:schemeClr val="lt1"/>
    </cs:fontRef>
    <cs:spPr>
      <a:ln w="3175" cap="flat" cmpd="sng" algn="ctr">
        <a:solidFill>
          <a:schemeClr val="phClr">
            <a:lumMod val="60000"/>
            <a:lumOff val="40000"/>
          </a:schemeClr>
        </a:solidFill>
        <a:round/>
      </a:ln>
    </cs:spPr>
    <cs:defRPr sz="1197" kern="1200"/>
  </cs:seriesAxis>
  <cs:seriesLine>
    <cs:lnRef idx="0">
      <cs:styleClr val="0"/>
    </cs:lnRef>
    <cs:fillRef idx="0"/>
    <cs:effectRef idx="0"/>
    <cs:fontRef idx="minor">
      <a:schemeClr val="dk1"/>
    </cs:fontRef>
    <cs:spPr>
      <a:ln w="9525">
        <a:solidFill>
          <a:schemeClr val="phClr">
            <a:lumMod val="60000"/>
            <a:lumOff val="40000"/>
            <a:tint val="50000"/>
          </a:schemeClr>
        </a:solidFill>
        <a:prstDash val="dash"/>
      </a:ln>
    </cs:spPr>
  </cs:seriesLine>
  <cs:title>
    <cs:lnRef idx="0"/>
    <cs:fillRef idx="0"/>
    <cs:effectRef idx="0"/>
    <cs:fontRef idx="minor">
      <a:schemeClr val="lt1"/>
    </cs:fontRef>
    <cs:defRPr sz="1995" b="1" kern="1200" cap="all" spc="100" normalizeH="0" baseline="0"/>
  </cs:title>
  <cs:trendline>
    <cs:lnRef idx="0"/>
    <cs:fillRef idx="0"/>
    <cs:effectRef idx="0"/>
    <cs:fontRef idx="minor">
      <a:schemeClr val="dk1"/>
    </cs:fontRef>
    <cs:spPr>
      <a:ln w="28575" cap="rnd">
        <a:solidFill>
          <a:schemeClr val="lt1">
            <a:alpha val="50000"/>
          </a:schemeClr>
        </a:solidFill>
        <a:round/>
      </a:ln>
    </cs:spPr>
  </cs:trendline>
  <cs:trendlineLabel>
    <cs:lnRef idx="0"/>
    <cs:fillRef idx="0"/>
    <cs:effectRef idx="0"/>
    <cs:fontRef idx="minor">
      <a:schemeClr val="lt1"/>
    </cs:fontRef>
    <cs:defRPr sz="1197" kern="1200"/>
  </cs:trendlineLabel>
  <cs:upBar>
    <cs:lnRef idx="0">
      <cs:styleClr val="0"/>
    </cs:lnRef>
    <cs:fillRef idx="0"/>
    <cs:effectRef idx="0"/>
    <cs:fontRef idx="minor">
      <a:schemeClr val="dk1"/>
    </cs:fontRef>
    <cs:spPr>
      <a:solidFill>
        <a:schemeClr val="lt1">
          <a:lumMod val="95000"/>
        </a:schemeClr>
      </a:solidFill>
      <a:ln w="9525">
        <a:solidFill>
          <a:schemeClr val="phClr">
            <a:lumMod val="60000"/>
            <a:lumOff val="40000"/>
          </a:schemeClr>
        </a:solidFill>
      </a:ln>
    </cs:spPr>
  </cs:upBar>
  <cs:valueAxis>
    <cs:lnRef idx="0"/>
    <cs:fillRef idx="0"/>
    <cs:effectRef idx="0"/>
    <cs:fontRef idx="minor">
      <a:schemeClr val="lt1"/>
    </cs:fontRef>
    <cs:defRPr sz="1197" kern="1200"/>
  </cs:valueAxis>
  <cs:wall>
    <cs:lnRef idx="0"/>
    <cs:fillRef idx="0"/>
    <cs:effectRef idx="0"/>
    <cs:fontRef idx="minor">
      <a:schemeClr val="dk1"/>
    </cs:fontRef>
  </cs:wall>
</cs:chartStyle>
</file>

<file path=ppt/charts/style4.xml><?xml version="1.0" encoding="utf-8"?>
<cs:chartStyle xmlns:cs="http://schemas.microsoft.com/office/drawing/2012/chartStyle" xmlns:a="http://schemas.openxmlformats.org/drawingml/2006/main" id="238">
  <cs:axisTitle>
    <cs:lnRef idx="0"/>
    <cs:fillRef idx="0"/>
    <cs:effectRef idx="0"/>
    <cs:fontRef idx="minor">
      <a:schemeClr val="lt1"/>
    </cs:fontRef>
    <cs:defRPr sz="900" b="1" kern="1200"/>
  </cs:axisTitle>
  <cs:categoryAxis>
    <cs:lnRef idx="0">
      <cs:styleClr val="0"/>
    </cs:lnRef>
    <cs:fillRef idx="0"/>
    <cs:effectRef idx="0"/>
    <cs:fontRef idx="minor">
      <a:schemeClr val="lt1"/>
    </cs:fontRef>
    <cs:defRPr sz="900" kern="1200" spc="30" baseline="0"/>
  </cs:categoryAxis>
  <cs:chartArea>
    <cs:lnRef idx="0">
      <cs:styleClr val="0"/>
    </cs:lnRef>
    <cs:fillRef idx="0">
      <cs:styleClr val="0"/>
    </cs:fillRef>
    <cs:effectRef idx="0"/>
    <cs:fontRef idx="minor">
      <a:schemeClr val="dk1"/>
    </cs:fontRef>
    <cs:spPr>
      <a:solidFill>
        <a:schemeClr val="phClr"/>
      </a:solidFill>
      <a:ln w="9525" cap="flat" cmpd="sng" algn="ctr">
        <a:solidFill>
          <a:schemeClr val="lt1">
            <a:lumMod val="85000"/>
          </a:schemeClr>
        </a:solidFill>
        <a:round/>
      </a:ln>
    </cs:spPr>
    <cs:defRPr sz="1000" kern="1200"/>
  </cs:chartArea>
  <cs:dataLabel>
    <cs:lnRef idx="0"/>
    <cs:fillRef idx="0">
      <cs:styleClr val="0"/>
    </cs:fillRef>
    <cs:effectRef idx="0"/>
    <cs:fontRef idx="minor">
      <a:schemeClr val="lt1"/>
    </cs:fontRef>
    <cs:spPr>
      <a:solidFill>
        <a:schemeClr val="phClr"/>
      </a:solidFill>
    </cs:spPr>
    <cs:defRPr sz="900" b="1" kern="1200"/>
  </cs:dataLabel>
  <cs:dataLabelCallout>
    <cs:lnRef idx="0">
      <cs:styleClr val="auto"/>
    </cs:lnRef>
    <cs:fillRef idx="0"/>
    <cs:effectRef idx="0"/>
    <cs:fontRef idx="minor">
      <cs:styleClr val="auto"/>
    </cs:fontRef>
    <cs:spPr>
      <a:solidFill>
        <a:schemeClr val="lt1"/>
      </a:solidFill>
      <a:ln>
        <a:solidFill>
          <a:schemeClr val="ph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pattFill prst="ltUpDiag">
        <a:fgClr>
          <a:schemeClr val="phClr"/>
        </a:fgClr>
        <a:bgClr>
          <a:schemeClr val="lt1"/>
        </a:bgClr>
      </a:pattFill>
    </cs:spPr>
  </cs:dataPoint>
  <cs:dataPoint3D>
    <cs:lnRef idx="0"/>
    <cs:fillRef idx="0">
      <cs:styleClr val="auto"/>
    </cs:fillRef>
    <cs:effectRef idx="0"/>
    <cs:fontRef idx="minor">
      <a:schemeClr val="dk1"/>
    </cs:fontRef>
    <cs:spPr>
      <a:pattFill prst="ltUpDiag">
        <a:fgClr>
          <a:schemeClr val="phClr"/>
        </a:fgClr>
        <a:bgClr>
          <a:schemeClr val="lt1"/>
        </a:bgClr>
      </a:pattFill>
    </cs:spPr>
  </cs:dataPoint3D>
  <cs:dataPointLine>
    <cs:lnRef idx="0">
      <cs:styleClr val="auto"/>
    </cs:lnRef>
    <cs:fillRef idx="0"/>
    <cs:effectRef idx="0">
      <cs:styleClr val="auto"/>
    </cs:effectRef>
    <cs:fontRef idx="minor">
      <a:schemeClr val="dk1"/>
    </cs:fontRef>
    <cs:spPr>
      <a:ln w="25400" cap="rnd">
        <a:solidFill>
          <a:schemeClr val="lt1"/>
        </a:solidFill>
        <a:round/>
      </a:ln>
      <a:effectLst>
        <a:outerShdw dist="25400" dir="2700000" algn="tl" rotWithShape="0">
          <a:schemeClr val="phClr"/>
        </a:outerShdw>
      </a:effectLst>
    </cs:spPr>
  </cs:dataPointLine>
  <cs:dataPointMarker>
    <cs:lnRef idx="0"/>
    <cs:fillRef idx="0">
      <cs:styleClr val="auto"/>
    </cs:fillRef>
    <cs:effectRef idx="0"/>
    <cs:fontRef idx="minor">
      <a:schemeClr val="dk1"/>
    </cs:fontRef>
    <cs:spPr>
      <a:solidFill>
        <a:schemeClr val="phClr"/>
      </a:solidFill>
    </cs:spPr>
  </cs:dataPointMarker>
  <cs:dataPointMarkerLayout symbol="circle" size="14"/>
  <cs:dataPointWireframe>
    <cs:lnRef idx="0">
      <cs:styleClr val="auto"/>
    </cs:lnRef>
    <cs:fillRef idx="0"/>
    <cs:effectRef idx="0"/>
    <cs:fontRef idx="minor">
      <a:schemeClr val="dk1"/>
    </cs:fontRef>
    <cs:spPr>
      <a:ln w="9525" cap="rnd">
        <a:solidFill>
          <a:schemeClr val="phClr"/>
        </a:solidFill>
        <a:round/>
      </a:ln>
    </cs:spPr>
  </cs:dataPointWireframe>
  <cs:dataTable>
    <cs:lnRef idx="0">
      <cs:styleClr val="0"/>
    </cs:lnRef>
    <cs:fillRef idx="0"/>
    <cs:effectRef idx="0"/>
    <cs:fontRef idx="minor">
      <a:schemeClr val="lt1"/>
    </cs:fontRef>
    <cs:spPr>
      <a:ln w="9525">
        <a:solidFill>
          <a:schemeClr val="phClr">
            <a:lumMod val="60000"/>
            <a:lumOff val="40000"/>
          </a:schemeClr>
        </a:solidFill>
      </a:ln>
    </cs:spPr>
    <cs:defRPr sz="900" kern="1200"/>
  </cs:dataTable>
  <cs:downBar>
    <cs:lnRef idx="0">
      <cs:styleClr val="0"/>
    </cs:lnRef>
    <cs:fillRef idx="0"/>
    <cs:effectRef idx="0"/>
    <cs:fontRef idx="minor">
      <a:schemeClr val="dk1"/>
    </cs:fontRef>
    <cs:spPr>
      <a:solidFill>
        <a:schemeClr val="dk1">
          <a:lumMod val="35000"/>
          <a:lumOff val="65000"/>
        </a:schemeClr>
      </a:solidFill>
      <a:ln w="9525">
        <a:solidFill>
          <a:schemeClr val="phClr">
            <a:lumMod val="60000"/>
            <a:lumOff val="40000"/>
          </a:schemeClr>
        </a:solidFill>
      </a:ln>
    </cs:spPr>
  </cs:downBar>
  <cs:dropLine>
    <cs:lnRef idx="0"/>
    <cs:fillRef idx="0"/>
    <cs:effectRef idx="0"/>
    <cs:fontRef idx="minor">
      <a:schemeClr val="dk1"/>
    </cs:fontRef>
    <cs:spPr>
      <a:ln w="9525" cap="flat" cmpd="sng" algn="ctr">
        <a:gradFill>
          <a:gsLst>
            <a:gs pos="0">
              <a:schemeClr val="lt1"/>
            </a:gs>
            <a:gs pos="100000">
              <a:schemeClr val="lt1">
                <a:alpha val="0"/>
              </a:schemeClr>
            </a:gs>
          </a:gsLst>
          <a:lin ang="5400000" scaled="0"/>
        </a:gradFill>
        <a:round/>
      </a:ln>
    </cs:spPr>
  </cs:dropLine>
  <cs:errorBar>
    <cs:lnRef idx="0">
      <cs:styleClr val="0"/>
    </cs:lnRef>
    <cs:fillRef idx="0"/>
    <cs:effectRef idx="0"/>
    <cs:fontRef idx="minor">
      <a:schemeClr val="dk1"/>
    </cs:fontRef>
    <cs:spPr>
      <a:ln w="9525">
        <a:solidFill>
          <a:schemeClr val="phClr">
            <a:lumMod val="60000"/>
            <a:lumOff val="40000"/>
          </a:schemeClr>
        </a:solidFill>
        <a:round/>
      </a:ln>
      <a:effectLst>
        <a:glow rad="25400">
          <a:schemeClr val="lt1"/>
        </a:glow>
      </a:effectLst>
    </cs:spPr>
  </cs:errorBar>
  <cs:floor>
    <cs:lnRef idx="0"/>
    <cs:fillRef idx="0"/>
    <cs:effectRef idx="0"/>
    <cs:fontRef idx="minor">
      <a:schemeClr val="dk1"/>
    </cs:fontRef>
  </cs:floor>
  <cs:gridlineMajor>
    <cs:lnRef idx="0">
      <cs:styleClr val="0"/>
    </cs:lnRef>
    <cs:fillRef idx="0"/>
    <cs:effectRef idx="0"/>
    <cs:fontRef idx="minor">
      <a:schemeClr val="dk1"/>
    </cs:fontRef>
    <cs:spPr>
      <a:ln w="9525" cap="flat" cmpd="sng" algn="ctr">
        <a:solidFill>
          <a:schemeClr val="lt1">
            <a:alpha val="25000"/>
          </a:schemeClr>
        </a:solidFill>
        <a:round/>
      </a:ln>
    </cs:spPr>
  </cs:gridlineMajor>
  <cs:gridlineMinor>
    <cs:lnRef idx="0">
      <cs:styleClr val="0"/>
    </cs:lnRef>
    <cs:fillRef idx="0"/>
    <cs:effectRef idx="0"/>
    <cs:fontRef idx="minor">
      <a:schemeClr val="dk1"/>
    </cs:fontRef>
    <cs:spPr>
      <a:ln>
        <a:solidFill>
          <a:schemeClr val="lt1">
            <a:alpha val="10000"/>
          </a:schemeClr>
        </a:solidFill>
      </a:ln>
    </cs:spPr>
  </cs:gridlineMinor>
  <cs:hiLoLine>
    <cs:lnRef idx="0">
      <cs:styleClr val="0"/>
    </cs:lnRef>
    <cs:fillRef idx="0"/>
    <cs:effectRef idx="0"/>
    <cs:fontRef idx="minor">
      <a:schemeClr val="dk1"/>
    </cs:fontRef>
    <cs:spPr>
      <a:ln w="9525">
        <a:solidFill>
          <a:schemeClr val="phClr">
            <a:lumMod val="60000"/>
            <a:lumOff val="40000"/>
          </a:schemeClr>
        </a:solidFill>
        <a:prstDash val="dash"/>
      </a:ln>
    </cs:spPr>
  </cs:hiLoLine>
  <cs:leaderLine>
    <cs:lnRef idx="0">
      <cs:styleClr val="0"/>
    </cs:lnRef>
    <cs:fillRef idx="0"/>
    <cs:effectRef idx="0"/>
    <cs:fontRef idx="minor">
      <a:schemeClr val="dk1"/>
    </cs:fontRef>
    <cs:spPr>
      <a:ln w="9525">
        <a:solidFill>
          <a:schemeClr val="phClr">
            <a:lumMod val="60000"/>
            <a:lumOff val="40000"/>
          </a:schemeClr>
        </a:solidFill>
      </a:ln>
    </cs:spPr>
  </cs:leaderLine>
  <cs:legend>
    <cs:lnRef idx="0"/>
    <cs:fillRef idx="0"/>
    <cs:effectRef idx="0"/>
    <cs:fontRef idx="minor">
      <a:schemeClr val="lt1"/>
    </cs:fontRef>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styleClr val="0"/>
    </cs:lnRef>
    <cs:fillRef idx="0"/>
    <cs:effectRef idx="0"/>
    <cs:fontRef idx="minor">
      <a:schemeClr val="lt1"/>
    </cs:fontRef>
    <cs:defRPr sz="900" kern="1200"/>
  </cs:seriesAxis>
  <cs:seriesLine>
    <cs:lnRef idx="0">
      <cs:styleClr val="0"/>
    </cs:lnRef>
    <cs:fillRef idx="0"/>
    <cs:effectRef idx="0"/>
    <cs:fontRef idx="minor">
      <a:schemeClr val="dk1"/>
    </cs:fontRef>
    <cs:spPr>
      <a:ln w="9525">
        <a:solidFill>
          <a:schemeClr val="phClr">
            <a:lumMod val="60000"/>
            <a:lumOff val="40000"/>
            <a:tint val="50000"/>
          </a:schemeClr>
        </a:solidFill>
        <a:prstDash val="dash"/>
      </a:ln>
    </cs:spPr>
  </cs:seriesLine>
  <cs:title>
    <cs:lnRef idx="0"/>
    <cs:fillRef idx="0"/>
    <cs:effectRef idx="0"/>
    <cs:fontRef idx="minor">
      <a:schemeClr val="lt1"/>
    </cs:fontRef>
    <cs:defRPr sz="1500" b="1" kern="1200" cap="all" spc="100" normalizeH="0" baseline="0"/>
  </cs:title>
  <cs:trendline>
    <cs:lnRef idx="0"/>
    <cs:fillRef idx="0"/>
    <cs:effectRef idx="0"/>
    <cs:fontRef idx="minor">
      <a:schemeClr val="dk1"/>
    </cs:fontRef>
    <cs:spPr>
      <a:ln w="28575" cap="rnd">
        <a:solidFill>
          <a:schemeClr val="lt1">
            <a:alpha val="50000"/>
          </a:schemeClr>
        </a:solidFill>
        <a:round/>
      </a:ln>
    </cs:spPr>
  </cs:trendline>
  <cs:trendlineLabel>
    <cs:lnRef idx="0"/>
    <cs:fillRef idx="0"/>
    <cs:effectRef idx="0"/>
    <cs:fontRef idx="minor">
      <a:schemeClr val="lt1"/>
    </cs:fontRef>
    <cs:defRPr sz="900" kern="1200"/>
  </cs:trendlineLabel>
  <cs:upBar>
    <cs:lnRef idx="0">
      <cs:styleClr val="0"/>
    </cs:lnRef>
    <cs:fillRef idx="0"/>
    <cs:effectRef idx="0"/>
    <cs:fontRef idx="minor">
      <a:schemeClr val="dk1"/>
    </cs:fontRef>
    <cs:spPr>
      <a:solidFill>
        <a:schemeClr val="lt1">
          <a:lumMod val="95000"/>
        </a:schemeClr>
      </a:solidFill>
      <a:ln w="9525">
        <a:solidFill>
          <a:schemeClr val="phClr">
            <a:lumMod val="60000"/>
            <a:lumOff val="40000"/>
          </a:schemeClr>
        </a:solidFill>
      </a:ln>
    </cs:spPr>
  </cs:upBar>
  <cs:valueAxis>
    <cs:lnRef idx="0"/>
    <cs:fillRef idx="0"/>
    <cs:effectRef idx="0"/>
    <cs:fontRef idx="minor">
      <a:schemeClr val="lt1"/>
    </cs:fontRef>
    <cs:defRPr sz="900" kern="1200"/>
  </cs:valueAxis>
  <cs:wall>
    <cs:lnRef idx="0"/>
    <cs:fillRef idx="0"/>
    <cs:effectRef idx="0"/>
    <cs:fontRef idx="minor">
      <a:schemeClr val="dk1"/>
    </cs:fontRef>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E9630DBF-D010-4114-9DE3-41E342A27C18}" type="datetimeFigureOut">
              <a:rPr lang="zh-CN" altLang="en-US" smtClean="0"/>
              <a:pPr/>
              <a:t>2018/3/27</a:t>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D4D1D107-4CC9-43CA-8CA8-36E1DF70D5F2}" type="slidenum">
              <a:rPr lang="zh-CN" altLang="en-US" smtClean="0"/>
              <a:pPr/>
              <a:t>‹#›</a:t>
            </a:fld>
            <a:endParaRPr lang="zh-CN" altLang="en-US"/>
          </a:p>
        </p:txBody>
      </p:sp>
    </p:spTree>
    <p:extLst>
      <p:ext uri="{BB962C8B-B14F-4D97-AF65-F5344CB8AC3E}">
        <p14:creationId xmlns:p14="http://schemas.microsoft.com/office/powerpoint/2010/main" val="198666007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pPr>
              <a:defRPr/>
            </a:pPr>
            <a:endParaRPr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pPr>
              <a:defRPr/>
            </a:pPr>
            <a:fld id="{06024D97-E667-405D-B634-E583E2108D71}" type="datetimeFigureOut">
              <a:rPr lang="zh-CN" altLang="en-US"/>
              <a:pPr>
                <a:defRPr/>
              </a:pPr>
              <a:t>2018/3/27</a:t>
            </a:fld>
            <a:endParaRPr lang="zh-CN" altLang="en-US"/>
          </a:p>
        </p:txBody>
      </p:sp>
      <p:sp>
        <p:nvSpPr>
          <p:cNvPr id="4" name="幻灯片图像占位符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pPr lvl="0"/>
            <a:endParaRPr lang="zh-CN" altLang="en-US" noProof="0"/>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zh-CN" altLang="en-US" noProof="0"/>
              <a:t>单击此处编辑母版文本样式</a:t>
            </a:r>
          </a:p>
          <a:p>
            <a:pPr lvl="1"/>
            <a:r>
              <a:rPr lang="zh-CN" altLang="en-US" noProof="0"/>
              <a:t>第二级</a:t>
            </a:r>
          </a:p>
          <a:p>
            <a:pPr lvl="2"/>
            <a:r>
              <a:rPr lang="zh-CN" altLang="en-US" noProof="0"/>
              <a:t>第三级</a:t>
            </a:r>
          </a:p>
          <a:p>
            <a:pPr lvl="3"/>
            <a:r>
              <a:rPr lang="zh-CN" altLang="en-US" noProof="0"/>
              <a:t>第四级</a:t>
            </a:r>
          </a:p>
          <a:p>
            <a:pPr lvl="4"/>
            <a:r>
              <a:rPr lang="zh-CN" altLang="en-US" noProof="0"/>
              <a:t>第五级</a:t>
            </a:r>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pPr>
              <a:defRPr/>
            </a:pPr>
            <a:endParaRPr lang="zh-CN" altLang="en-US"/>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fld id="{418F03C3-53C1-4F10-8DAF-D1F318E96C6E}" type="slidenum">
              <a:rPr lang="zh-CN" altLang="en-US"/>
              <a:pPr/>
              <a:t>‹#›</a:t>
            </a:fld>
            <a:endParaRPr lang="zh-CN" altLang="en-US"/>
          </a:p>
        </p:txBody>
      </p:sp>
    </p:spTree>
    <p:extLst>
      <p:ext uri="{BB962C8B-B14F-4D97-AF65-F5344CB8AC3E}">
        <p14:creationId xmlns:p14="http://schemas.microsoft.com/office/powerpoint/2010/main" val="206054043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300" kern="1200">
        <a:solidFill>
          <a:schemeClr val="tx1"/>
        </a:solidFill>
        <a:latin typeface="+mn-lt"/>
        <a:ea typeface="+mn-ea"/>
        <a:cs typeface="+mn-cs"/>
      </a:defRPr>
    </a:lvl1pPr>
    <a:lvl2pPr marL="455613" algn="l" rtl="0" eaLnBrk="0" fontAlgn="base" hangingPunct="0">
      <a:spcBef>
        <a:spcPct val="30000"/>
      </a:spcBef>
      <a:spcAft>
        <a:spcPct val="0"/>
      </a:spcAft>
      <a:defRPr sz="1300" kern="1200">
        <a:solidFill>
          <a:schemeClr val="tx1"/>
        </a:solidFill>
        <a:latin typeface="+mn-lt"/>
        <a:ea typeface="+mn-ea"/>
        <a:cs typeface="+mn-cs"/>
      </a:defRPr>
    </a:lvl2pPr>
    <a:lvl3pPr marL="912813" algn="l" rtl="0" eaLnBrk="0" fontAlgn="base" hangingPunct="0">
      <a:spcBef>
        <a:spcPct val="30000"/>
      </a:spcBef>
      <a:spcAft>
        <a:spcPct val="0"/>
      </a:spcAft>
      <a:defRPr sz="1300" kern="1200">
        <a:solidFill>
          <a:schemeClr val="tx1"/>
        </a:solidFill>
        <a:latin typeface="+mn-lt"/>
        <a:ea typeface="+mn-ea"/>
        <a:cs typeface="+mn-cs"/>
      </a:defRPr>
    </a:lvl3pPr>
    <a:lvl4pPr marL="1370013" algn="l" rtl="0" eaLnBrk="0" fontAlgn="base" hangingPunct="0">
      <a:spcBef>
        <a:spcPct val="30000"/>
      </a:spcBef>
      <a:spcAft>
        <a:spcPct val="0"/>
      </a:spcAft>
      <a:defRPr sz="1300" kern="1200">
        <a:solidFill>
          <a:schemeClr val="tx1"/>
        </a:solidFill>
        <a:latin typeface="+mn-lt"/>
        <a:ea typeface="+mn-ea"/>
        <a:cs typeface="+mn-cs"/>
      </a:defRPr>
    </a:lvl4pPr>
    <a:lvl5pPr marL="1827213" algn="l" rtl="0" eaLnBrk="0" fontAlgn="base" hangingPunct="0">
      <a:spcBef>
        <a:spcPct val="30000"/>
      </a:spcBef>
      <a:spcAft>
        <a:spcPct val="0"/>
      </a:spcAft>
      <a:defRPr sz="1300" kern="1200">
        <a:solidFill>
          <a:schemeClr val="tx1"/>
        </a:solidFill>
        <a:latin typeface="+mn-lt"/>
        <a:ea typeface="+mn-ea"/>
        <a:cs typeface="+mn-cs"/>
      </a:defRPr>
    </a:lvl5pPr>
    <a:lvl6pPr marL="2285493" algn="l" defTabSz="914197" rtl="0" eaLnBrk="1" latinLnBrk="0" hangingPunct="1">
      <a:defRPr sz="1300" kern="1200">
        <a:solidFill>
          <a:schemeClr val="tx1"/>
        </a:solidFill>
        <a:latin typeface="+mn-lt"/>
        <a:ea typeface="+mn-ea"/>
        <a:cs typeface="+mn-cs"/>
      </a:defRPr>
    </a:lvl6pPr>
    <a:lvl7pPr marL="2742592" algn="l" defTabSz="914197" rtl="0" eaLnBrk="1" latinLnBrk="0" hangingPunct="1">
      <a:defRPr sz="1300" kern="1200">
        <a:solidFill>
          <a:schemeClr val="tx1"/>
        </a:solidFill>
        <a:latin typeface="+mn-lt"/>
        <a:ea typeface="+mn-ea"/>
        <a:cs typeface="+mn-cs"/>
      </a:defRPr>
    </a:lvl7pPr>
    <a:lvl8pPr marL="3199692" algn="l" defTabSz="914197" rtl="0" eaLnBrk="1" latinLnBrk="0" hangingPunct="1">
      <a:defRPr sz="1300" kern="1200">
        <a:solidFill>
          <a:schemeClr val="tx1"/>
        </a:solidFill>
        <a:latin typeface="+mn-lt"/>
        <a:ea typeface="+mn-ea"/>
        <a:cs typeface="+mn-cs"/>
      </a:defRPr>
    </a:lvl8pPr>
    <a:lvl9pPr marL="3656788" algn="l" defTabSz="914197" rtl="0" eaLnBrk="1" latinLnBrk="0" hangingPunct="1">
      <a:defRPr sz="13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8F03C3-53C1-4F10-8DAF-D1F318E96C6E}" type="slidenum">
              <a:rPr lang="zh-CN" altLang="en-US" smtClean="0"/>
              <a:pPr/>
              <a:t>1</a:t>
            </a:fld>
            <a:endParaRPr lang="zh-CN" altLang="en-US"/>
          </a:p>
        </p:txBody>
      </p:sp>
    </p:spTree>
    <p:extLst>
      <p:ext uri="{BB962C8B-B14F-4D97-AF65-F5344CB8AC3E}">
        <p14:creationId xmlns:p14="http://schemas.microsoft.com/office/powerpoint/2010/main" val="289255611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8F03C3-53C1-4F10-8DAF-D1F318E96C6E}" type="slidenum">
              <a:rPr lang="zh-CN" altLang="en-US" smtClean="0"/>
              <a:pPr/>
              <a:t>20</a:t>
            </a:fld>
            <a:endParaRPr lang="zh-CN" altLang="en-US"/>
          </a:p>
        </p:txBody>
      </p:sp>
    </p:spTree>
    <p:extLst>
      <p:ext uri="{BB962C8B-B14F-4D97-AF65-F5344CB8AC3E}">
        <p14:creationId xmlns:p14="http://schemas.microsoft.com/office/powerpoint/2010/main" val="264656240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Header Placeholder 3"/>
          <p:cNvSpPr>
            <a:spLocks noGrp="1"/>
          </p:cNvSpPr>
          <p:nvPr>
            <p:ph type="hdr" sz="quarter" idx="10"/>
          </p:nvPr>
        </p:nvSpPr>
        <p:spPr/>
        <p:txBody>
          <a:bodyPr/>
          <a:lstStyle/>
          <a:p>
            <a:r>
              <a:rPr lang="en-US" dirty="0"/>
              <a:t>My First Template</a:t>
            </a:r>
          </a:p>
        </p:txBody>
      </p:sp>
    </p:spTree>
    <p:extLst>
      <p:ext uri="{BB962C8B-B14F-4D97-AF65-F5344CB8AC3E}">
        <p14:creationId xmlns:p14="http://schemas.microsoft.com/office/powerpoint/2010/main" val="53663742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3EF2083-0386-4B43-BE3F-5071C6BB4FA7}" type="slidenum">
              <a:rPr lang="zh-CN" altLang="en-US" smtClean="0"/>
              <a:pPr/>
              <a:t>22</a:t>
            </a:fld>
            <a:endParaRPr lang="zh-CN" altLang="en-US"/>
          </a:p>
        </p:txBody>
      </p:sp>
    </p:spTree>
    <p:extLst>
      <p:ext uri="{BB962C8B-B14F-4D97-AF65-F5344CB8AC3E}">
        <p14:creationId xmlns:p14="http://schemas.microsoft.com/office/powerpoint/2010/main" val="14552810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8F03C3-53C1-4F10-8DAF-D1F318E96C6E}" type="slidenum">
              <a:rPr lang="zh-CN" altLang="en-US" smtClean="0"/>
              <a:pPr/>
              <a:t>23</a:t>
            </a:fld>
            <a:endParaRPr lang="zh-CN" altLang="en-US"/>
          </a:p>
        </p:txBody>
      </p:sp>
    </p:spTree>
    <p:extLst>
      <p:ext uri="{BB962C8B-B14F-4D97-AF65-F5344CB8AC3E}">
        <p14:creationId xmlns:p14="http://schemas.microsoft.com/office/powerpoint/2010/main" val="136813973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3EF2083-0386-4B43-BE3F-5071C6BB4FA7}" type="slidenum">
              <a:rPr lang="zh-CN" altLang="en-US" smtClean="0"/>
              <a:pPr/>
              <a:t>24</a:t>
            </a:fld>
            <a:endParaRPr lang="zh-CN" altLang="en-US"/>
          </a:p>
        </p:txBody>
      </p:sp>
    </p:spTree>
    <p:extLst>
      <p:ext uri="{BB962C8B-B14F-4D97-AF65-F5344CB8AC3E}">
        <p14:creationId xmlns:p14="http://schemas.microsoft.com/office/powerpoint/2010/main" val="224609118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8F03C3-53C1-4F10-8DAF-D1F318E96C6E}" type="slidenum">
              <a:rPr lang="zh-CN" altLang="en-US" smtClean="0"/>
              <a:pPr/>
              <a:t>25</a:t>
            </a:fld>
            <a:endParaRPr lang="zh-CN" altLang="en-US"/>
          </a:p>
        </p:txBody>
      </p:sp>
    </p:spTree>
    <p:extLst>
      <p:ext uri="{BB962C8B-B14F-4D97-AF65-F5344CB8AC3E}">
        <p14:creationId xmlns:p14="http://schemas.microsoft.com/office/powerpoint/2010/main" val="347644880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8F03C3-53C1-4F10-8DAF-D1F318E96C6E}" type="slidenum">
              <a:rPr lang="zh-CN" altLang="en-US" smtClean="0"/>
              <a:pPr/>
              <a:t>26</a:t>
            </a:fld>
            <a:endParaRPr lang="zh-CN" altLang="en-US"/>
          </a:p>
        </p:txBody>
      </p:sp>
    </p:spTree>
    <p:extLst>
      <p:ext uri="{BB962C8B-B14F-4D97-AF65-F5344CB8AC3E}">
        <p14:creationId xmlns:p14="http://schemas.microsoft.com/office/powerpoint/2010/main" val="17041698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927DC7C-EA85-41EA-BE8E-3BC04B9579CE}" type="slidenum">
              <a:rPr lang="zh-CN" altLang="en-US" smtClean="0"/>
              <a:pPr/>
              <a:t>2</a:t>
            </a:fld>
            <a:endParaRPr lang="zh-CN" altLang="en-US"/>
          </a:p>
        </p:txBody>
      </p:sp>
    </p:spTree>
    <p:extLst>
      <p:ext uri="{BB962C8B-B14F-4D97-AF65-F5344CB8AC3E}">
        <p14:creationId xmlns:p14="http://schemas.microsoft.com/office/powerpoint/2010/main" val="16667163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3EF2083-0386-4B43-BE3F-5071C6BB4FA7}" type="slidenum">
              <a:rPr lang="zh-CN" altLang="en-US" smtClean="0"/>
              <a:pPr/>
              <a:t>3</a:t>
            </a:fld>
            <a:endParaRPr lang="zh-CN" altLang="en-US"/>
          </a:p>
        </p:txBody>
      </p:sp>
    </p:spTree>
    <p:extLst>
      <p:ext uri="{BB962C8B-B14F-4D97-AF65-F5344CB8AC3E}">
        <p14:creationId xmlns:p14="http://schemas.microsoft.com/office/powerpoint/2010/main" val="34625999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8F03C3-53C1-4F10-8DAF-D1F318E96C6E}" type="slidenum">
              <a:rPr lang="zh-CN" altLang="en-US" smtClean="0"/>
              <a:pPr/>
              <a:t>6</a:t>
            </a:fld>
            <a:endParaRPr lang="zh-CN" altLang="en-US"/>
          </a:p>
        </p:txBody>
      </p:sp>
    </p:spTree>
    <p:extLst>
      <p:ext uri="{BB962C8B-B14F-4D97-AF65-F5344CB8AC3E}">
        <p14:creationId xmlns:p14="http://schemas.microsoft.com/office/powerpoint/2010/main" val="25424086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42888" y="1431925"/>
            <a:ext cx="6872287" cy="3865563"/>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96541EA-FDDB-413F-8B5F-B1858DBF4393}" type="slidenum">
              <a:rPr lang="zh-CN" altLang="en-US" smtClean="0"/>
              <a:t>7</a:t>
            </a:fld>
            <a:endParaRPr lang="zh-CN" altLang="en-US"/>
          </a:p>
        </p:txBody>
      </p:sp>
    </p:spTree>
    <p:extLst>
      <p:ext uri="{BB962C8B-B14F-4D97-AF65-F5344CB8AC3E}">
        <p14:creationId xmlns:p14="http://schemas.microsoft.com/office/powerpoint/2010/main" val="6058060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8F03C3-53C1-4F10-8DAF-D1F318E96C6E}" type="slidenum">
              <a:rPr lang="zh-CN" altLang="en-US" smtClean="0"/>
              <a:pPr/>
              <a:t>9</a:t>
            </a:fld>
            <a:endParaRPr lang="zh-CN" altLang="en-US"/>
          </a:p>
        </p:txBody>
      </p:sp>
    </p:spTree>
    <p:extLst>
      <p:ext uri="{BB962C8B-B14F-4D97-AF65-F5344CB8AC3E}">
        <p14:creationId xmlns:p14="http://schemas.microsoft.com/office/powerpoint/2010/main" val="40519777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8F03C3-53C1-4F10-8DAF-D1F318E96C6E}" type="slidenum">
              <a:rPr lang="zh-CN" altLang="en-US" smtClean="0"/>
              <a:pPr/>
              <a:t>10</a:t>
            </a:fld>
            <a:endParaRPr lang="zh-CN" altLang="en-US"/>
          </a:p>
        </p:txBody>
      </p:sp>
    </p:spTree>
    <p:extLst>
      <p:ext uri="{BB962C8B-B14F-4D97-AF65-F5344CB8AC3E}">
        <p14:creationId xmlns:p14="http://schemas.microsoft.com/office/powerpoint/2010/main" val="64551057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8F03C3-53C1-4F10-8DAF-D1F318E96C6E}" type="slidenum">
              <a:rPr lang="zh-CN" altLang="en-US" smtClean="0"/>
              <a:pPr/>
              <a:t>18</a:t>
            </a:fld>
            <a:endParaRPr lang="zh-CN" altLang="en-US"/>
          </a:p>
        </p:txBody>
      </p:sp>
    </p:spTree>
    <p:extLst>
      <p:ext uri="{BB962C8B-B14F-4D97-AF65-F5344CB8AC3E}">
        <p14:creationId xmlns:p14="http://schemas.microsoft.com/office/powerpoint/2010/main" val="129442171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26B02EC-97C0-4E19-AA45-E904FCC1D11E}" type="slidenum">
              <a:rPr lang="en-GB" smtClean="0"/>
              <a:pPr/>
              <a:t>19</a:t>
            </a:fld>
            <a:endParaRPr lang="en-GB"/>
          </a:p>
        </p:txBody>
      </p:sp>
    </p:spTree>
    <p:extLst>
      <p:ext uri="{BB962C8B-B14F-4D97-AF65-F5344CB8AC3E}">
        <p14:creationId xmlns:p14="http://schemas.microsoft.com/office/powerpoint/2010/main" val="34301558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2BF82D2-7A68-459D-A996-9BDDA2518FA4}" type="datetimeFigureOut">
              <a:rPr lang="zh-CN" altLang="en-US" smtClean="0"/>
              <a:pPr/>
              <a:t>2018/3/27</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3E01EE5D-26FB-46D5-A381-ECFB35BF1D34}" type="slidenum">
              <a:rPr lang="zh-CN" altLang="en-US" smtClean="0"/>
              <a:pPr/>
              <a:t>‹#›</a:t>
            </a:fld>
            <a:endParaRPr lang="zh-CN" altLang="en-US"/>
          </a:p>
        </p:txBody>
      </p:sp>
    </p:spTree>
    <p:extLst>
      <p:ext uri="{BB962C8B-B14F-4D97-AF65-F5344CB8AC3E}">
        <p14:creationId xmlns:p14="http://schemas.microsoft.com/office/powerpoint/2010/main" val="23485477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p:txBody>
          <a:bodyPr/>
          <a:lstStyle/>
          <a:p>
            <a:fld id="{32BF82D2-7A68-459D-A996-9BDDA2518FA4}" type="datetimeFigureOut">
              <a:rPr lang="zh-CN" altLang="en-US" smtClean="0"/>
              <a:pPr/>
              <a:t>2018/3/27</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3E01EE5D-26FB-46D5-A381-ECFB35BF1D34}" type="slidenum">
              <a:rPr lang="zh-CN" altLang="en-US" smtClean="0"/>
              <a:pPr/>
              <a:t>‹#›</a:t>
            </a:fld>
            <a:endParaRPr lang="zh-CN" altLang="en-US"/>
          </a:p>
        </p:txBody>
      </p:sp>
    </p:spTree>
    <p:extLst>
      <p:ext uri="{BB962C8B-B14F-4D97-AF65-F5344CB8AC3E}">
        <p14:creationId xmlns:p14="http://schemas.microsoft.com/office/powerpoint/2010/main" val="5514077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607344" y="1183677"/>
            <a:ext cx="9644063" cy="2518034"/>
          </a:xfrm>
        </p:spPr>
        <p:txBody>
          <a:bodyPr anchor="b"/>
          <a:lstStyle>
            <a:lvl1pPr algn="ctr">
              <a:defRPr sz="6328"/>
            </a:lvl1pPr>
          </a:lstStyle>
          <a:p>
            <a:r>
              <a:rPr lang="zh-CN" altLang="en-US"/>
              <a:t>单击此处编辑母版标题样式</a:t>
            </a:r>
          </a:p>
        </p:txBody>
      </p:sp>
      <p:sp>
        <p:nvSpPr>
          <p:cNvPr id="3" name="副标题 2"/>
          <p:cNvSpPr>
            <a:spLocks noGrp="1"/>
          </p:cNvSpPr>
          <p:nvPr>
            <p:ph type="subTitle" idx="1"/>
          </p:nvPr>
        </p:nvSpPr>
        <p:spPr>
          <a:xfrm>
            <a:off x="1607344" y="3798816"/>
            <a:ext cx="9644063" cy="1746216"/>
          </a:xfrm>
        </p:spPr>
        <p:txBody>
          <a:bodyPr/>
          <a:lstStyle>
            <a:lvl1pPr marL="0" indent="0" algn="ctr">
              <a:buNone/>
              <a:defRPr sz="2531"/>
            </a:lvl1pPr>
            <a:lvl2pPr marL="482163" indent="0" algn="ctr">
              <a:buNone/>
              <a:defRPr sz="2109"/>
            </a:lvl2pPr>
            <a:lvl3pPr marL="964326" indent="0" algn="ctr">
              <a:buNone/>
              <a:defRPr sz="1898"/>
            </a:lvl3pPr>
            <a:lvl4pPr marL="1446489" indent="0" algn="ctr">
              <a:buNone/>
              <a:defRPr sz="1687"/>
            </a:lvl4pPr>
            <a:lvl5pPr marL="1928652" indent="0" algn="ctr">
              <a:buNone/>
              <a:defRPr sz="1687"/>
            </a:lvl5pPr>
            <a:lvl6pPr marL="2410816" indent="0" algn="ctr">
              <a:buNone/>
              <a:defRPr sz="1687"/>
            </a:lvl6pPr>
            <a:lvl7pPr marL="2892979" indent="0" algn="ctr">
              <a:buNone/>
              <a:defRPr sz="1687"/>
            </a:lvl7pPr>
            <a:lvl8pPr marL="3375142" indent="0" algn="ctr">
              <a:buNone/>
              <a:defRPr sz="1687"/>
            </a:lvl8pPr>
            <a:lvl9pPr marL="3857305" indent="0" algn="ctr">
              <a:buNone/>
              <a:defRPr sz="1687"/>
            </a:lvl9pPr>
          </a:lstStyle>
          <a:p>
            <a:r>
              <a:rPr lang="zh-CN" altLang="en-US"/>
              <a:t>单击此处编辑母版副标题样式</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2018/3/27</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3242442497"/>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84039" y="385072"/>
            <a:ext cx="11090672" cy="1397978"/>
          </a:xfrm>
          <a:prstGeom prst="rect">
            <a:avLst/>
          </a:prstGeom>
        </p:spPr>
        <p:txBody>
          <a:bodyPr vert="horz" lIns="91440" tIns="45720" rIns="91440" bIns="4572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884039" y="1925358"/>
            <a:ext cx="11090672" cy="4589050"/>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2"/>
          </p:nvPr>
        </p:nvSpPr>
        <p:spPr>
          <a:xfrm>
            <a:off x="884039" y="6703595"/>
            <a:ext cx="2893219" cy="385072"/>
          </a:xfrm>
          <a:prstGeom prst="rect">
            <a:avLst/>
          </a:prstGeom>
        </p:spPr>
        <p:txBody>
          <a:bodyPr vert="horz" lIns="91440" tIns="45720" rIns="91440" bIns="45720" rtlCol="0" anchor="ctr"/>
          <a:lstStyle>
            <a:lvl1pPr algn="l">
              <a:defRPr sz="1266">
                <a:solidFill>
                  <a:schemeClr val="tx1">
                    <a:tint val="75000"/>
                  </a:schemeClr>
                </a:solidFill>
              </a:defRPr>
            </a:lvl1pPr>
          </a:lstStyle>
          <a:p>
            <a:fld id="{32BF82D2-7A68-459D-A996-9BDDA2518FA4}" type="datetimeFigureOut">
              <a:rPr lang="zh-CN" altLang="en-US" smtClean="0"/>
              <a:pPr/>
              <a:t>2018/3/27</a:t>
            </a:fld>
            <a:endParaRPr lang="zh-CN" altLang="en-US"/>
          </a:p>
        </p:txBody>
      </p:sp>
      <p:sp>
        <p:nvSpPr>
          <p:cNvPr id="5" name="Footer Placeholder 4"/>
          <p:cNvSpPr>
            <a:spLocks noGrp="1"/>
          </p:cNvSpPr>
          <p:nvPr>
            <p:ph type="ftr" sz="quarter" idx="3"/>
          </p:nvPr>
        </p:nvSpPr>
        <p:spPr>
          <a:xfrm>
            <a:off x="4259461" y="6703595"/>
            <a:ext cx="4339828" cy="385072"/>
          </a:xfrm>
          <a:prstGeom prst="rect">
            <a:avLst/>
          </a:prstGeom>
        </p:spPr>
        <p:txBody>
          <a:bodyPr vert="horz" lIns="91440" tIns="45720" rIns="91440" bIns="45720" rtlCol="0" anchor="ctr"/>
          <a:lstStyle>
            <a:lvl1pPr algn="ctr">
              <a:defRPr sz="1266">
                <a:solidFill>
                  <a:schemeClr val="tx1">
                    <a:tint val="75000"/>
                  </a:schemeClr>
                </a:solidFill>
              </a:defRPr>
            </a:lvl1pPr>
          </a:lstStyle>
          <a:p>
            <a:endParaRPr lang="zh-CN" altLang="en-US"/>
          </a:p>
        </p:txBody>
      </p:sp>
      <p:sp>
        <p:nvSpPr>
          <p:cNvPr id="6" name="Slide Number Placeholder 5"/>
          <p:cNvSpPr>
            <a:spLocks noGrp="1"/>
          </p:cNvSpPr>
          <p:nvPr>
            <p:ph type="sldNum" sz="quarter" idx="4"/>
          </p:nvPr>
        </p:nvSpPr>
        <p:spPr>
          <a:xfrm>
            <a:off x="9081492" y="6703595"/>
            <a:ext cx="2893219" cy="385072"/>
          </a:xfrm>
          <a:prstGeom prst="rect">
            <a:avLst/>
          </a:prstGeom>
        </p:spPr>
        <p:txBody>
          <a:bodyPr vert="horz" lIns="91440" tIns="45720" rIns="91440" bIns="45720" rtlCol="0" anchor="ctr"/>
          <a:lstStyle>
            <a:lvl1pPr algn="r">
              <a:defRPr sz="1266">
                <a:solidFill>
                  <a:schemeClr val="tx1">
                    <a:tint val="75000"/>
                  </a:schemeClr>
                </a:solidFill>
              </a:defRPr>
            </a:lvl1pPr>
          </a:lstStyle>
          <a:p>
            <a:fld id="{3E01EE5D-26FB-46D5-A381-ECFB35BF1D34}" type="slidenum">
              <a:rPr lang="zh-CN" altLang="en-US" smtClean="0"/>
              <a:pPr/>
              <a:t>‹#›</a:t>
            </a:fld>
            <a:endParaRPr lang="zh-CN" altLang="en-US"/>
          </a:p>
        </p:txBody>
      </p:sp>
    </p:spTree>
    <p:extLst>
      <p:ext uri="{BB962C8B-B14F-4D97-AF65-F5344CB8AC3E}">
        <p14:creationId xmlns:p14="http://schemas.microsoft.com/office/powerpoint/2010/main" val="1336246420"/>
      </p:ext>
    </p:extLst>
  </p:cSld>
  <p:clrMap bg1="lt1" tx1="dk1" bg2="lt2" tx2="dk2" accent1="accent1" accent2="accent2" accent3="accent3" accent4="accent4" accent5="accent5" accent6="accent6" hlink="hlink" folHlink="folHlink"/>
  <p:sldLayoutIdLst>
    <p:sldLayoutId id="2147483724" r:id="rId1"/>
    <p:sldLayoutId id="2147483725" r:id="rId2"/>
    <p:sldLayoutId id="2147483726" r:id="rId3"/>
  </p:sldLayoutIdLst>
  <p:txStyles>
    <p:titleStyle>
      <a:lvl1pPr algn="l" defTabSz="964326" rtl="0" eaLnBrk="1" latinLnBrk="0" hangingPunct="1">
        <a:lnSpc>
          <a:spcPct val="90000"/>
        </a:lnSpc>
        <a:spcBef>
          <a:spcPct val="0"/>
        </a:spcBef>
        <a:buNone/>
        <a:defRPr sz="4640" kern="1200">
          <a:solidFill>
            <a:schemeClr val="tx1"/>
          </a:solidFill>
          <a:latin typeface="+mj-lt"/>
          <a:ea typeface="+mj-ea"/>
          <a:cs typeface="+mj-cs"/>
        </a:defRPr>
      </a:lvl1pPr>
    </p:titleStyle>
    <p:bodyStyle>
      <a:lvl1pPr marL="241082" indent="-241082" algn="l" defTabSz="964326" rtl="0" eaLnBrk="1" latinLnBrk="0" hangingPunct="1">
        <a:lnSpc>
          <a:spcPct val="90000"/>
        </a:lnSpc>
        <a:spcBef>
          <a:spcPts val="1055"/>
        </a:spcBef>
        <a:buFont typeface="Arial" panose="020B0604020202020204" pitchFamily="34" charset="0"/>
        <a:buChar char="•"/>
        <a:defRPr sz="2953" kern="1200">
          <a:solidFill>
            <a:schemeClr val="tx1"/>
          </a:solidFill>
          <a:latin typeface="+mn-lt"/>
          <a:ea typeface="+mn-ea"/>
          <a:cs typeface="+mn-cs"/>
        </a:defRPr>
      </a:lvl1pPr>
      <a:lvl2pPr marL="723245" indent="-241082" algn="l" defTabSz="964326" rtl="0" eaLnBrk="1" latinLnBrk="0" hangingPunct="1">
        <a:lnSpc>
          <a:spcPct val="90000"/>
        </a:lnSpc>
        <a:spcBef>
          <a:spcPts val="527"/>
        </a:spcBef>
        <a:buFont typeface="Arial" panose="020B0604020202020204" pitchFamily="34" charset="0"/>
        <a:buChar char="•"/>
        <a:defRPr sz="2531" kern="1200">
          <a:solidFill>
            <a:schemeClr val="tx1"/>
          </a:solidFill>
          <a:latin typeface="+mn-lt"/>
          <a:ea typeface="+mn-ea"/>
          <a:cs typeface="+mn-cs"/>
        </a:defRPr>
      </a:lvl2pPr>
      <a:lvl3pPr marL="1205408" indent="-241082" algn="l" defTabSz="964326" rtl="0" eaLnBrk="1" latinLnBrk="0" hangingPunct="1">
        <a:lnSpc>
          <a:spcPct val="90000"/>
        </a:lnSpc>
        <a:spcBef>
          <a:spcPts val="527"/>
        </a:spcBef>
        <a:buFont typeface="Arial" panose="020B0604020202020204" pitchFamily="34" charset="0"/>
        <a:buChar char="•"/>
        <a:defRPr sz="2109" kern="1200">
          <a:solidFill>
            <a:schemeClr val="tx1"/>
          </a:solidFill>
          <a:latin typeface="+mn-lt"/>
          <a:ea typeface="+mn-ea"/>
          <a:cs typeface="+mn-cs"/>
        </a:defRPr>
      </a:lvl3pPr>
      <a:lvl4pPr marL="1687571" indent="-241082" algn="l" defTabSz="964326" rtl="0" eaLnBrk="1" latinLnBrk="0" hangingPunct="1">
        <a:lnSpc>
          <a:spcPct val="90000"/>
        </a:lnSpc>
        <a:spcBef>
          <a:spcPts val="527"/>
        </a:spcBef>
        <a:buFont typeface="Arial" panose="020B0604020202020204" pitchFamily="34" charset="0"/>
        <a:buChar char="•"/>
        <a:defRPr sz="1898" kern="1200">
          <a:solidFill>
            <a:schemeClr val="tx1"/>
          </a:solidFill>
          <a:latin typeface="+mn-lt"/>
          <a:ea typeface="+mn-ea"/>
          <a:cs typeface="+mn-cs"/>
        </a:defRPr>
      </a:lvl4pPr>
      <a:lvl5pPr marL="2169734" indent="-241082" algn="l" defTabSz="964326" rtl="0" eaLnBrk="1" latinLnBrk="0" hangingPunct="1">
        <a:lnSpc>
          <a:spcPct val="90000"/>
        </a:lnSpc>
        <a:spcBef>
          <a:spcPts val="527"/>
        </a:spcBef>
        <a:buFont typeface="Arial" panose="020B0604020202020204" pitchFamily="34" charset="0"/>
        <a:buChar char="•"/>
        <a:defRPr sz="1898" kern="1200">
          <a:solidFill>
            <a:schemeClr val="tx1"/>
          </a:solidFill>
          <a:latin typeface="+mn-lt"/>
          <a:ea typeface="+mn-ea"/>
          <a:cs typeface="+mn-cs"/>
        </a:defRPr>
      </a:lvl5pPr>
      <a:lvl6pPr marL="2651897" indent="-241082" algn="l" defTabSz="964326" rtl="0" eaLnBrk="1" latinLnBrk="0" hangingPunct="1">
        <a:lnSpc>
          <a:spcPct val="90000"/>
        </a:lnSpc>
        <a:spcBef>
          <a:spcPts val="527"/>
        </a:spcBef>
        <a:buFont typeface="Arial" panose="020B0604020202020204" pitchFamily="34" charset="0"/>
        <a:buChar char="•"/>
        <a:defRPr sz="1898" kern="1200">
          <a:solidFill>
            <a:schemeClr val="tx1"/>
          </a:solidFill>
          <a:latin typeface="+mn-lt"/>
          <a:ea typeface="+mn-ea"/>
          <a:cs typeface="+mn-cs"/>
        </a:defRPr>
      </a:lvl6pPr>
      <a:lvl7pPr marL="3134060" indent="-241082" algn="l" defTabSz="964326" rtl="0" eaLnBrk="1" latinLnBrk="0" hangingPunct="1">
        <a:lnSpc>
          <a:spcPct val="90000"/>
        </a:lnSpc>
        <a:spcBef>
          <a:spcPts val="527"/>
        </a:spcBef>
        <a:buFont typeface="Arial" panose="020B0604020202020204" pitchFamily="34" charset="0"/>
        <a:buChar char="•"/>
        <a:defRPr sz="1898" kern="1200">
          <a:solidFill>
            <a:schemeClr val="tx1"/>
          </a:solidFill>
          <a:latin typeface="+mn-lt"/>
          <a:ea typeface="+mn-ea"/>
          <a:cs typeface="+mn-cs"/>
        </a:defRPr>
      </a:lvl7pPr>
      <a:lvl8pPr marL="3616223" indent="-241082" algn="l" defTabSz="964326" rtl="0" eaLnBrk="1" latinLnBrk="0" hangingPunct="1">
        <a:lnSpc>
          <a:spcPct val="90000"/>
        </a:lnSpc>
        <a:spcBef>
          <a:spcPts val="527"/>
        </a:spcBef>
        <a:buFont typeface="Arial" panose="020B0604020202020204" pitchFamily="34" charset="0"/>
        <a:buChar char="•"/>
        <a:defRPr sz="1898" kern="1200">
          <a:solidFill>
            <a:schemeClr val="tx1"/>
          </a:solidFill>
          <a:latin typeface="+mn-lt"/>
          <a:ea typeface="+mn-ea"/>
          <a:cs typeface="+mn-cs"/>
        </a:defRPr>
      </a:lvl8pPr>
      <a:lvl9pPr marL="4098387" indent="-241082" algn="l" defTabSz="964326" rtl="0" eaLnBrk="1" latinLnBrk="0" hangingPunct="1">
        <a:lnSpc>
          <a:spcPct val="90000"/>
        </a:lnSpc>
        <a:spcBef>
          <a:spcPts val="527"/>
        </a:spcBef>
        <a:buFont typeface="Arial" panose="020B0604020202020204" pitchFamily="34" charset="0"/>
        <a:buChar char="•"/>
        <a:defRPr sz="1898" kern="1200">
          <a:solidFill>
            <a:schemeClr val="tx1"/>
          </a:solidFill>
          <a:latin typeface="+mn-lt"/>
          <a:ea typeface="+mn-ea"/>
          <a:cs typeface="+mn-cs"/>
        </a:defRPr>
      </a:lvl9pPr>
    </p:bodyStyle>
    <p:otherStyle>
      <a:defPPr>
        <a:defRPr lang="en-US"/>
      </a:defPPr>
      <a:lvl1pPr marL="0" algn="l" defTabSz="964326" rtl="0" eaLnBrk="1" latinLnBrk="0" hangingPunct="1">
        <a:defRPr sz="1898" kern="1200">
          <a:solidFill>
            <a:schemeClr val="tx1"/>
          </a:solidFill>
          <a:latin typeface="+mn-lt"/>
          <a:ea typeface="+mn-ea"/>
          <a:cs typeface="+mn-cs"/>
        </a:defRPr>
      </a:lvl1pPr>
      <a:lvl2pPr marL="482163" algn="l" defTabSz="964326" rtl="0" eaLnBrk="1" latinLnBrk="0" hangingPunct="1">
        <a:defRPr sz="1898" kern="1200">
          <a:solidFill>
            <a:schemeClr val="tx1"/>
          </a:solidFill>
          <a:latin typeface="+mn-lt"/>
          <a:ea typeface="+mn-ea"/>
          <a:cs typeface="+mn-cs"/>
        </a:defRPr>
      </a:lvl2pPr>
      <a:lvl3pPr marL="964326" algn="l" defTabSz="964326" rtl="0" eaLnBrk="1" latinLnBrk="0" hangingPunct="1">
        <a:defRPr sz="1898" kern="1200">
          <a:solidFill>
            <a:schemeClr val="tx1"/>
          </a:solidFill>
          <a:latin typeface="+mn-lt"/>
          <a:ea typeface="+mn-ea"/>
          <a:cs typeface="+mn-cs"/>
        </a:defRPr>
      </a:lvl3pPr>
      <a:lvl4pPr marL="1446489" algn="l" defTabSz="964326" rtl="0" eaLnBrk="1" latinLnBrk="0" hangingPunct="1">
        <a:defRPr sz="1898" kern="1200">
          <a:solidFill>
            <a:schemeClr val="tx1"/>
          </a:solidFill>
          <a:latin typeface="+mn-lt"/>
          <a:ea typeface="+mn-ea"/>
          <a:cs typeface="+mn-cs"/>
        </a:defRPr>
      </a:lvl4pPr>
      <a:lvl5pPr marL="1928652" algn="l" defTabSz="964326" rtl="0" eaLnBrk="1" latinLnBrk="0" hangingPunct="1">
        <a:defRPr sz="1898" kern="1200">
          <a:solidFill>
            <a:schemeClr val="tx1"/>
          </a:solidFill>
          <a:latin typeface="+mn-lt"/>
          <a:ea typeface="+mn-ea"/>
          <a:cs typeface="+mn-cs"/>
        </a:defRPr>
      </a:lvl5pPr>
      <a:lvl6pPr marL="2410816" algn="l" defTabSz="964326" rtl="0" eaLnBrk="1" latinLnBrk="0" hangingPunct="1">
        <a:defRPr sz="1898" kern="1200">
          <a:solidFill>
            <a:schemeClr val="tx1"/>
          </a:solidFill>
          <a:latin typeface="+mn-lt"/>
          <a:ea typeface="+mn-ea"/>
          <a:cs typeface="+mn-cs"/>
        </a:defRPr>
      </a:lvl6pPr>
      <a:lvl7pPr marL="2892979" algn="l" defTabSz="964326" rtl="0" eaLnBrk="1" latinLnBrk="0" hangingPunct="1">
        <a:defRPr sz="1898" kern="1200">
          <a:solidFill>
            <a:schemeClr val="tx1"/>
          </a:solidFill>
          <a:latin typeface="+mn-lt"/>
          <a:ea typeface="+mn-ea"/>
          <a:cs typeface="+mn-cs"/>
        </a:defRPr>
      </a:lvl7pPr>
      <a:lvl8pPr marL="3375142" algn="l" defTabSz="964326" rtl="0" eaLnBrk="1" latinLnBrk="0" hangingPunct="1">
        <a:defRPr sz="1898" kern="1200">
          <a:solidFill>
            <a:schemeClr val="tx1"/>
          </a:solidFill>
          <a:latin typeface="+mn-lt"/>
          <a:ea typeface="+mn-ea"/>
          <a:cs typeface="+mn-cs"/>
        </a:defRPr>
      </a:lvl8pPr>
      <a:lvl9pPr marL="3857305" algn="l" defTabSz="964326" rtl="0" eaLnBrk="1" latinLnBrk="0" hangingPunct="1">
        <a:defRPr sz="1898"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8.jpeg"/><Relationship Id="rId1" Type="http://schemas.openxmlformats.org/officeDocument/2006/relationships/slideLayout" Target="../slideLayouts/slideLayout3.xml"/><Relationship Id="rId5" Type="http://schemas.openxmlformats.org/officeDocument/2006/relationships/image" Target="../media/image15.jpeg"/><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8" Type="http://schemas.openxmlformats.org/officeDocument/2006/relationships/image" Target="../media/image21.jpeg"/><Relationship Id="rId3" Type="http://schemas.openxmlformats.org/officeDocument/2006/relationships/image" Target="../media/image16.jpeg"/><Relationship Id="rId7" Type="http://schemas.openxmlformats.org/officeDocument/2006/relationships/image" Target="../media/image20.jpeg"/><Relationship Id="rId2" Type="http://schemas.openxmlformats.org/officeDocument/2006/relationships/image" Target="../media/image8.jpeg"/><Relationship Id="rId1" Type="http://schemas.openxmlformats.org/officeDocument/2006/relationships/slideLayout" Target="../slideLayouts/slideLayout3.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7.jpeg"/><Relationship Id="rId9" Type="http://schemas.openxmlformats.org/officeDocument/2006/relationships/image" Target="../media/image13.jpeg"/></Relationships>
</file>

<file path=ppt/slides/_rels/slide13.xml.rels><?xml version="1.0" encoding="UTF-8" standalone="yes"?>
<Relationships xmlns="http://schemas.openxmlformats.org/package/2006/relationships"><Relationship Id="rId8" Type="http://schemas.openxmlformats.org/officeDocument/2006/relationships/image" Target="../media/image27.jpeg"/><Relationship Id="rId3" Type="http://schemas.openxmlformats.org/officeDocument/2006/relationships/image" Target="../media/image22.png"/><Relationship Id="rId7" Type="http://schemas.openxmlformats.org/officeDocument/2006/relationships/image" Target="../media/image26.jpeg"/><Relationship Id="rId2" Type="http://schemas.openxmlformats.org/officeDocument/2006/relationships/image" Target="../media/image8.jpeg"/><Relationship Id="rId1" Type="http://schemas.openxmlformats.org/officeDocument/2006/relationships/slideLayout" Target="../slideLayouts/slideLayout3.xml"/><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23.jpeg"/></Relationships>
</file>

<file path=ppt/slides/_rels/slide14.xml.rels><?xml version="1.0" encoding="UTF-8" standalone="yes"?>
<Relationships xmlns="http://schemas.openxmlformats.org/package/2006/relationships"><Relationship Id="rId8" Type="http://schemas.openxmlformats.org/officeDocument/2006/relationships/image" Target="../media/image32.jpeg"/><Relationship Id="rId3" Type="http://schemas.openxmlformats.org/officeDocument/2006/relationships/image" Target="../media/image14.png"/><Relationship Id="rId7" Type="http://schemas.openxmlformats.org/officeDocument/2006/relationships/image" Target="../media/image31.jpeg"/><Relationship Id="rId2" Type="http://schemas.openxmlformats.org/officeDocument/2006/relationships/image" Target="../media/image8.jpeg"/><Relationship Id="rId1" Type="http://schemas.openxmlformats.org/officeDocument/2006/relationships/slideLayout" Target="../slideLayouts/slideLayout3.xml"/><Relationship Id="rId6" Type="http://schemas.openxmlformats.org/officeDocument/2006/relationships/image" Target="../media/image30.jpeg"/><Relationship Id="rId11" Type="http://schemas.openxmlformats.org/officeDocument/2006/relationships/image" Target="../media/image35.jpeg"/><Relationship Id="rId5" Type="http://schemas.openxmlformats.org/officeDocument/2006/relationships/image" Target="../media/image29.png"/><Relationship Id="rId10" Type="http://schemas.openxmlformats.org/officeDocument/2006/relationships/image" Target="../media/image34.jpeg"/><Relationship Id="rId4" Type="http://schemas.openxmlformats.org/officeDocument/2006/relationships/image" Target="../media/image28.png"/><Relationship Id="rId9" Type="http://schemas.openxmlformats.org/officeDocument/2006/relationships/image" Target="../media/image33.jpeg"/></Relationships>
</file>

<file path=ppt/slides/_rels/slide15.xml.rels><?xml version="1.0" encoding="UTF-8" standalone="yes"?>
<Relationships xmlns="http://schemas.openxmlformats.org/package/2006/relationships"><Relationship Id="rId8" Type="http://schemas.openxmlformats.org/officeDocument/2006/relationships/image" Target="../media/image41.jpeg"/><Relationship Id="rId3" Type="http://schemas.openxmlformats.org/officeDocument/2006/relationships/image" Target="../media/image36.jpeg"/><Relationship Id="rId7" Type="http://schemas.openxmlformats.org/officeDocument/2006/relationships/image" Target="../media/image40.jpeg"/><Relationship Id="rId2" Type="http://schemas.openxmlformats.org/officeDocument/2006/relationships/image" Target="../media/image8.jpeg"/><Relationship Id="rId1" Type="http://schemas.openxmlformats.org/officeDocument/2006/relationships/slideLayout" Target="../slideLayouts/slideLayout3.xml"/><Relationship Id="rId6" Type="http://schemas.openxmlformats.org/officeDocument/2006/relationships/image" Target="../media/image39.jpeg"/><Relationship Id="rId11" Type="http://schemas.openxmlformats.org/officeDocument/2006/relationships/image" Target="../media/image44.png"/><Relationship Id="rId5" Type="http://schemas.openxmlformats.org/officeDocument/2006/relationships/image" Target="../media/image38.jpeg"/><Relationship Id="rId10" Type="http://schemas.openxmlformats.org/officeDocument/2006/relationships/image" Target="../media/image43.png"/><Relationship Id="rId4" Type="http://schemas.openxmlformats.org/officeDocument/2006/relationships/image" Target="../media/image37.jpeg"/><Relationship Id="rId9" Type="http://schemas.openxmlformats.org/officeDocument/2006/relationships/image" Target="../media/image42.png"/></Relationships>
</file>

<file path=ppt/slides/_rels/slide16.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45.jpeg"/><Relationship Id="rId7" Type="http://schemas.openxmlformats.org/officeDocument/2006/relationships/image" Target="../media/image49.png"/><Relationship Id="rId2" Type="http://schemas.openxmlformats.org/officeDocument/2006/relationships/image" Target="../media/image8.jpeg"/><Relationship Id="rId1" Type="http://schemas.openxmlformats.org/officeDocument/2006/relationships/slideLayout" Target="../slideLayouts/slideLayout3.xml"/><Relationship Id="rId6" Type="http://schemas.openxmlformats.org/officeDocument/2006/relationships/image" Target="../media/image48.png"/><Relationship Id="rId5" Type="http://schemas.openxmlformats.org/officeDocument/2006/relationships/image" Target="../media/image47.png"/><Relationship Id="rId10" Type="http://schemas.openxmlformats.org/officeDocument/2006/relationships/image" Target="../media/image52.jpeg"/><Relationship Id="rId4" Type="http://schemas.openxmlformats.org/officeDocument/2006/relationships/image" Target="../media/image46.png"/><Relationship Id="rId9" Type="http://schemas.openxmlformats.org/officeDocument/2006/relationships/image" Target="../media/image51.jpeg"/></Relationships>
</file>

<file path=ppt/slides/_rels/slide17.xml.rels><?xml version="1.0" encoding="UTF-8" standalone="yes"?>
<Relationships xmlns="http://schemas.openxmlformats.org/package/2006/relationships"><Relationship Id="rId3" Type="http://schemas.openxmlformats.org/officeDocument/2006/relationships/image" Target="../media/image54.jpeg"/><Relationship Id="rId7" Type="http://schemas.openxmlformats.org/officeDocument/2006/relationships/image" Target="../media/image58.jpeg"/><Relationship Id="rId2" Type="http://schemas.openxmlformats.org/officeDocument/2006/relationships/image" Target="../media/image53.jpeg"/><Relationship Id="rId1" Type="http://schemas.openxmlformats.org/officeDocument/2006/relationships/slideLayout" Target="../slideLayouts/slideLayout3.xml"/><Relationship Id="rId6" Type="http://schemas.openxmlformats.org/officeDocument/2006/relationships/image" Target="../media/image57.jpeg"/><Relationship Id="rId5" Type="http://schemas.openxmlformats.org/officeDocument/2006/relationships/image" Target="../media/image56.jpeg"/><Relationship Id="rId4" Type="http://schemas.openxmlformats.org/officeDocument/2006/relationships/image" Target="../media/image55.jpeg"/></Relationships>
</file>

<file path=ppt/slides/_rels/slide18.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59.jpg"/></Relationships>
</file>

<file path=ppt/slides/_rels/slide19.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60.PNG"/></Relationships>
</file>

<file path=ppt/slides/_rels/slide2.xml.rels><?xml version="1.0" encoding="UTF-8" standalone="yes"?>
<Relationships xmlns="http://schemas.openxmlformats.org/package/2006/relationships"><Relationship Id="rId8" Type="http://schemas.openxmlformats.org/officeDocument/2006/relationships/image" Target="../media/image3.jpg"/><Relationship Id="rId3" Type="http://schemas.openxmlformats.org/officeDocument/2006/relationships/tags" Target="../tags/tag4.xml"/><Relationship Id="rId7" Type="http://schemas.openxmlformats.org/officeDocument/2006/relationships/notesSlide" Target="../notesSlides/notesSlide2.xml"/><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slideLayout" Target="../slideLayouts/slideLayout1.xml"/><Relationship Id="rId5" Type="http://schemas.openxmlformats.org/officeDocument/2006/relationships/tags" Target="../tags/tag6.xml"/><Relationship Id="rId4" Type="http://schemas.openxmlformats.org/officeDocument/2006/relationships/tags" Target="../tags/tag5.xml"/></Relationships>
</file>

<file path=ppt/slides/_rels/slide20.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chart" Target="../charts/chart1.xml"/></Relationships>
</file>

<file path=ppt/slides/_rels/slide2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chart" Target="../charts/chart2.xml"/></Relationships>
</file>

<file path=ppt/slides/_rels/slide2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chart" Target="../charts/chart3.xml"/></Relationships>
</file>

<file path=ppt/slides/_rels/slide2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chart" Target="../charts/chart4.xml"/></Relationships>
</file>

<file path=ppt/slides/_rels/slide2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61.jpg"/></Relationships>
</file>

<file path=ppt/slides/_rels/slide2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2.jpeg"/><Relationship Id="rId4" Type="http://schemas.openxmlformats.org/officeDocument/2006/relationships/image" Target="../media/image1.jpeg"/></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7.png"/><Relationship Id="rId4" Type="http://schemas.openxmlformats.org/officeDocument/2006/relationships/image" Target="../media/image6.jpeg"/></Relationships>
</file>

<file path=ppt/slides/_rels/slide7.xml.rels><?xml version="1.0" encoding="UTF-8" standalone="yes"?>
<Relationships xmlns="http://schemas.openxmlformats.org/package/2006/relationships"><Relationship Id="rId8" Type="http://schemas.openxmlformats.org/officeDocument/2006/relationships/tags" Target="../tags/tag14.xml"/><Relationship Id="rId13" Type="http://schemas.openxmlformats.org/officeDocument/2006/relationships/slideLayout" Target="../slideLayouts/slideLayout3.xml"/><Relationship Id="rId3" Type="http://schemas.openxmlformats.org/officeDocument/2006/relationships/tags" Target="../tags/tag9.xml"/><Relationship Id="rId7" Type="http://schemas.openxmlformats.org/officeDocument/2006/relationships/tags" Target="../tags/tag13.xml"/><Relationship Id="rId12" Type="http://schemas.openxmlformats.org/officeDocument/2006/relationships/tags" Target="../tags/tag18.xml"/><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tags" Target="../tags/tag12.xml"/><Relationship Id="rId11" Type="http://schemas.openxmlformats.org/officeDocument/2006/relationships/tags" Target="../tags/tag17.xml"/><Relationship Id="rId5" Type="http://schemas.openxmlformats.org/officeDocument/2006/relationships/tags" Target="../tags/tag11.xml"/><Relationship Id="rId15" Type="http://schemas.openxmlformats.org/officeDocument/2006/relationships/image" Target="../media/image8.jpeg"/><Relationship Id="rId10" Type="http://schemas.openxmlformats.org/officeDocument/2006/relationships/tags" Target="../tags/tag16.xml"/><Relationship Id="rId4" Type="http://schemas.openxmlformats.org/officeDocument/2006/relationships/tags" Target="../tags/tag10.xml"/><Relationship Id="rId9" Type="http://schemas.openxmlformats.org/officeDocument/2006/relationships/tags" Target="../tags/tag15.xml"/><Relationship Id="rId14" Type="http://schemas.openxmlformats.org/officeDocument/2006/relationships/notesSlide" Target="../notesSlides/notesSlide5.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3.xml"/><Relationship Id="rId5" Type="http://schemas.openxmlformats.org/officeDocument/2006/relationships/image" Target="../media/image11.png"/><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0"/>
            <a:ext cx="12858750" cy="7232650"/>
          </a:xfrm>
          <a:prstGeom prst="rect">
            <a:avLst/>
          </a:prstGeom>
          <a:blipFill dpi="0" rotWithShape="1">
            <a:blip r:embed="rId3"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4" name="矩形 3"/>
          <p:cNvSpPr/>
          <p:nvPr/>
        </p:nvSpPr>
        <p:spPr>
          <a:xfrm>
            <a:off x="0" y="1657350"/>
            <a:ext cx="12858750" cy="3917950"/>
          </a:xfrm>
          <a:prstGeom prst="rect">
            <a:avLst/>
          </a:prstGeom>
          <a:solidFill>
            <a:srgbClr val="00B0F0">
              <a:alpha val="50196"/>
            </a:srgbClr>
          </a:solidFill>
          <a:ln>
            <a:noFill/>
          </a:ln>
          <a:effectLst>
            <a:softEdge rad="635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0" name="矩形 259"/>
          <p:cNvSpPr>
            <a:spLocks noChangeArrowheads="1"/>
          </p:cNvSpPr>
          <p:nvPr/>
        </p:nvSpPr>
        <p:spPr bwMode="auto">
          <a:xfrm>
            <a:off x="2468935" y="3256285"/>
            <a:ext cx="7753350" cy="1354217"/>
          </a:xfrm>
          <a:prstGeom prst="rect">
            <a:avLst/>
          </a:prstGeom>
          <a:noFill/>
          <a:ln>
            <a:noFill/>
          </a:ln>
          <a:extLst/>
        </p:spPr>
        <p:txBody>
          <a:bodyPr wrap="square" lIns="0" tIns="0" rIns="0" bIns="0">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gn="ctr">
              <a:buNone/>
            </a:pPr>
            <a:r>
              <a:rPr lang="en-US" altLang="zh-CN" sz="4000" b="1" dirty="0">
                <a:solidFill>
                  <a:schemeClr val="bg1"/>
                </a:solidFill>
                <a:cs typeface="Arial" panose="020B0604020202020204" pitchFamily="34" charset="0"/>
                <a:sym typeface="微软雅黑" panose="020B0503020204020204" pitchFamily="34" charset="-122"/>
              </a:rPr>
              <a:t>Chinese GA Market</a:t>
            </a:r>
          </a:p>
          <a:p>
            <a:pPr algn="ctr">
              <a:buNone/>
            </a:pPr>
            <a:r>
              <a:rPr lang="en-US" altLang="zh-CN" sz="4000" b="1" dirty="0">
                <a:solidFill>
                  <a:schemeClr val="bg1"/>
                </a:solidFill>
                <a:cs typeface="Arial" panose="020B0604020202020204" pitchFamily="34" charset="0"/>
                <a:sym typeface="微软雅黑" panose="020B0503020204020204" pitchFamily="34" charset="-122"/>
              </a:rPr>
              <a:t>International Cooperation </a:t>
            </a:r>
            <a:endParaRPr lang="zh-CN" altLang="en-US" sz="4000" b="1" dirty="0">
              <a:solidFill>
                <a:schemeClr val="bg1"/>
              </a:solidFill>
              <a:cs typeface="Arial" panose="020B0604020202020204" pitchFamily="34" charset="0"/>
              <a:sym typeface="微软雅黑" panose="020B0503020204020204" pitchFamily="34" charset="-122"/>
            </a:endParaRPr>
          </a:p>
        </p:txBody>
      </p:sp>
      <p:sp>
        <p:nvSpPr>
          <p:cNvPr id="3" name="文本框 2"/>
          <p:cNvSpPr txBox="1"/>
          <p:nvPr/>
        </p:nvSpPr>
        <p:spPr>
          <a:xfrm>
            <a:off x="7797527" y="5776565"/>
            <a:ext cx="4464496" cy="1384995"/>
          </a:xfrm>
          <a:prstGeom prst="rect">
            <a:avLst/>
          </a:prstGeom>
          <a:noFill/>
        </p:spPr>
        <p:txBody>
          <a:bodyPr wrap="square" rtlCol="0">
            <a:spAutoFit/>
          </a:bodyPr>
          <a:lstStyle/>
          <a:p>
            <a:pPr algn="ctr"/>
            <a:r>
              <a:rPr lang="en-US" altLang="zh-CN" sz="2800" dirty="0">
                <a:solidFill>
                  <a:schemeClr val="bg1"/>
                </a:solidFill>
              </a:rPr>
              <a:t>Zhang Feng</a:t>
            </a:r>
          </a:p>
          <a:p>
            <a:pPr algn="ctr"/>
            <a:r>
              <a:rPr lang="en-US" altLang="zh-CN" sz="2800" dirty="0">
                <a:solidFill>
                  <a:schemeClr val="bg1"/>
                </a:solidFill>
              </a:rPr>
              <a:t>Secretary General </a:t>
            </a:r>
          </a:p>
          <a:p>
            <a:pPr algn="ctr"/>
            <a:r>
              <a:rPr lang="en-US" altLang="zh-CN" sz="2800" dirty="0">
                <a:solidFill>
                  <a:schemeClr val="bg1"/>
                </a:solidFill>
              </a:rPr>
              <a:t>AOPA-China </a:t>
            </a:r>
            <a:endParaRPr lang="zh-CN" altLang="en-US" sz="2800" dirty="0">
              <a:solidFill>
                <a:schemeClr val="bg1"/>
              </a:solidFill>
            </a:endParaRPr>
          </a:p>
        </p:txBody>
      </p:sp>
      <p:pic>
        <p:nvPicPr>
          <p:cNvPr id="5" name="图片 4"/>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0" y="0"/>
            <a:ext cx="3909095" cy="1303032"/>
          </a:xfrm>
          <a:prstGeom prst="rect">
            <a:avLst/>
          </a:prstGeom>
        </p:spPr>
      </p:pic>
    </p:spTree>
    <p:extLst>
      <p:ext uri="{BB962C8B-B14F-4D97-AF65-F5344CB8AC3E}">
        <p14:creationId xmlns:p14="http://schemas.microsoft.com/office/powerpoint/2010/main" val="152195535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Tm="0">
        <p15:prstTrans prst="fracture"/>
      </p:transition>
    </mc:Choice>
    <mc:Fallback xmlns="">
      <p:transition spd="slow" advTm="0">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 name="图片 48"/>
          <p:cNvPicPr>
            <a:picLocks noChangeAspect="1"/>
          </p:cNvPicPr>
          <p:nvPr/>
        </p:nvPicPr>
        <p:blipFill>
          <a:blip r:embed="rId3"/>
          <a:stretch>
            <a:fillRect/>
          </a:stretch>
        </p:blipFill>
        <p:spPr>
          <a:xfrm>
            <a:off x="2945606" y="1384077"/>
            <a:ext cx="7168033" cy="5071782"/>
          </a:xfrm>
          <a:prstGeom prst="rect">
            <a:avLst/>
          </a:prstGeom>
        </p:spPr>
      </p:pic>
      <p:sp>
        <p:nvSpPr>
          <p:cNvPr id="32" name="TextBox 31"/>
          <p:cNvSpPr txBox="1"/>
          <p:nvPr/>
        </p:nvSpPr>
        <p:spPr>
          <a:xfrm>
            <a:off x="637075" y="1645909"/>
            <a:ext cx="2308531" cy="683264"/>
          </a:xfrm>
          <a:prstGeom prst="rect">
            <a:avLst/>
          </a:prstGeom>
          <a:noFill/>
        </p:spPr>
        <p:txBody>
          <a:bodyPr wrap="square" rtlCol="0">
            <a:spAutoFit/>
          </a:bodyPr>
          <a:lstStyle/>
          <a:p>
            <a:pPr algn="just">
              <a:lnSpc>
                <a:spcPct val="120000"/>
              </a:lnSpc>
              <a:spcBef>
                <a:spcPts val="0"/>
              </a:spcBef>
              <a:spcAft>
                <a:spcPts val="0"/>
              </a:spcAft>
            </a:pPr>
            <a:r>
              <a:rPr lang="en-US" sz="1600" dirty="0">
                <a:solidFill>
                  <a:schemeClr val="tx2">
                    <a:lumMod val="75000"/>
                  </a:schemeClr>
                </a:solidFill>
                <a:latin typeface="微软雅黑" panose="020B0503020204020204" pitchFamily="34" charset="-122"/>
                <a:ea typeface="微软雅黑" panose="020B0503020204020204" pitchFamily="34" charset="-122"/>
                <a:cs typeface="+mn-ea"/>
                <a:sym typeface="微软雅黑" panose="020B0503020204020204" pitchFamily="34" charset="-122"/>
              </a:rPr>
              <a:t>Over 20000 UAS Pilot certificates </a:t>
            </a:r>
            <a:endParaRPr lang="id-ID" sz="1600" dirty="0">
              <a:solidFill>
                <a:schemeClr val="tx2">
                  <a:lumMod val="75000"/>
                </a:schemeClr>
              </a:solidFill>
              <a:latin typeface="微软雅黑" panose="020B0503020204020204" pitchFamily="34" charset="-122"/>
              <a:ea typeface="微软雅黑" panose="020B0503020204020204" pitchFamily="34" charset="-122"/>
              <a:cs typeface="+mn-ea"/>
              <a:sym typeface="微软雅黑" panose="020B0503020204020204" pitchFamily="34" charset="-122"/>
            </a:endParaRPr>
          </a:p>
        </p:txBody>
      </p:sp>
      <p:sp>
        <p:nvSpPr>
          <p:cNvPr id="34" name="TextBox 33"/>
          <p:cNvSpPr txBox="1"/>
          <p:nvPr/>
        </p:nvSpPr>
        <p:spPr>
          <a:xfrm>
            <a:off x="628049" y="4827808"/>
            <a:ext cx="2577217" cy="683264"/>
          </a:xfrm>
          <a:prstGeom prst="rect">
            <a:avLst/>
          </a:prstGeom>
          <a:noFill/>
        </p:spPr>
        <p:txBody>
          <a:bodyPr wrap="square" rtlCol="0">
            <a:spAutoFit/>
          </a:bodyPr>
          <a:lstStyle/>
          <a:p>
            <a:pPr algn="just">
              <a:lnSpc>
                <a:spcPct val="120000"/>
              </a:lnSpc>
              <a:spcBef>
                <a:spcPts val="0"/>
              </a:spcBef>
              <a:spcAft>
                <a:spcPts val="0"/>
              </a:spcAft>
            </a:pPr>
            <a:r>
              <a:rPr lang="en-US" sz="1600" dirty="0">
                <a:solidFill>
                  <a:schemeClr val="tx2">
                    <a:lumMod val="75000"/>
                  </a:schemeClr>
                </a:solidFill>
                <a:latin typeface="微软雅黑" panose="020B0503020204020204" pitchFamily="34" charset="-122"/>
                <a:ea typeface="微软雅黑" panose="020B0503020204020204" pitchFamily="34" charset="-122"/>
                <a:cs typeface="+mn-ea"/>
                <a:sym typeface="微软雅黑" panose="020B0503020204020204" pitchFamily="34" charset="-122"/>
              </a:rPr>
              <a:t>Capital of UAS industry in China</a:t>
            </a:r>
            <a:endParaRPr lang="id-ID" sz="1600" dirty="0">
              <a:solidFill>
                <a:schemeClr val="tx2">
                  <a:lumMod val="75000"/>
                </a:schemeClr>
              </a:solidFill>
              <a:latin typeface="微软雅黑" panose="020B0503020204020204" pitchFamily="34" charset="-122"/>
              <a:ea typeface="微软雅黑" panose="020B0503020204020204" pitchFamily="34" charset="-122"/>
              <a:cs typeface="+mn-ea"/>
              <a:sym typeface="微软雅黑" panose="020B0503020204020204" pitchFamily="34" charset="-122"/>
            </a:endParaRPr>
          </a:p>
        </p:txBody>
      </p:sp>
      <p:sp>
        <p:nvSpPr>
          <p:cNvPr id="36" name="TextBox 35"/>
          <p:cNvSpPr txBox="1"/>
          <p:nvPr/>
        </p:nvSpPr>
        <p:spPr>
          <a:xfrm>
            <a:off x="9349148" y="1294631"/>
            <a:ext cx="2282182" cy="683264"/>
          </a:xfrm>
          <a:prstGeom prst="rect">
            <a:avLst/>
          </a:prstGeom>
          <a:noFill/>
        </p:spPr>
        <p:txBody>
          <a:bodyPr wrap="square" rtlCol="0">
            <a:spAutoFit/>
          </a:bodyPr>
          <a:lstStyle/>
          <a:p>
            <a:pPr algn="just">
              <a:lnSpc>
                <a:spcPct val="120000"/>
              </a:lnSpc>
              <a:spcBef>
                <a:spcPts val="0"/>
              </a:spcBef>
              <a:spcAft>
                <a:spcPts val="0"/>
              </a:spcAft>
            </a:pPr>
            <a:r>
              <a:rPr lang="en-US" sz="1600" dirty="0">
                <a:solidFill>
                  <a:schemeClr val="tx2">
                    <a:lumMod val="75000"/>
                  </a:schemeClr>
                </a:solidFill>
                <a:latin typeface="微软雅黑" panose="020B0503020204020204" pitchFamily="34" charset="-122"/>
                <a:ea typeface="微软雅黑" panose="020B0503020204020204" pitchFamily="34" charset="-122"/>
                <a:cs typeface="+mn-ea"/>
                <a:sym typeface="微软雅黑" panose="020B0503020204020204" pitchFamily="34" charset="-122"/>
              </a:rPr>
              <a:t>Over 200 UAS pilot training institutions </a:t>
            </a:r>
            <a:endParaRPr lang="id-ID" sz="1600" dirty="0">
              <a:solidFill>
                <a:schemeClr val="tx2">
                  <a:lumMod val="75000"/>
                </a:schemeClr>
              </a:solidFill>
              <a:latin typeface="微软雅黑" panose="020B0503020204020204" pitchFamily="34" charset="-122"/>
              <a:ea typeface="微软雅黑" panose="020B0503020204020204" pitchFamily="34" charset="-122"/>
              <a:cs typeface="+mn-ea"/>
              <a:sym typeface="微软雅黑" panose="020B0503020204020204" pitchFamily="34" charset="-122"/>
            </a:endParaRPr>
          </a:p>
        </p:txBody>
      </p:sp>
      <p:cxnSp>
        <p:nvCxnSpPr>
          <p:cNvPr id="42" name="Elbow Connector 41"/>
          <p:cNvCxnSpPr/>
          <p:nvPr/>
        </p:nvCxnSpPr>
        <p:spPr>
          <a:xfrm rot="10800000">
            <a:off x="3091823" y="1827677"/>
            <a:ext cx="834769" cy="762468"/>
          </a:xfrm>
          <a:prstGeom prst="bentConnector3">
            <a:avLst>
              <a:gd name="adj1" fmla="val 50000"/>
            </a:avLst>
          </a:prstGeom>
          <a:ln w="6350">
            <a:solidFill>
              <a:schemeClr val="bg1">
                <a:lumMod val="65000"/>
              </a:schemeClr>
            </a:solidFill>
            <a:headEnd type="oval"/>
            <a:tailEnd type="oval"/>
          </a:ln>
        </p:spPr>
        <p:style>
          <a:lnRef idx="1">
            <a:schemeClr val="accent1"/>
          </a:lnRef>
          <a:fillRef idx="0">
            <a:schemeClr val="accent1"/>
          </a:fillRef>
          <a:effectRef idx="0">
            <a:schemeClr val="accent1"/>
          </a:effectRef>
          <a:fontRef idx="minor">
            <a:schemeClr val="tx1"/>
          </a:fontRef>
        </p:style>
      </p:cxnSp>
      <p:cxnSp>
        <p:nvCxnSpPr>
          <p:cNvPr id="43" name="Elbow Connector 42"/>
          <p:cNvCxnSpPr/>
          <p:nvPr/>
        </p:nvCxnSpPr>
        <p:spPr>
          <a:xfrm rot="10800000">
            <a:off x="3337307" y="5004736"/>
            <a:ext cx="3096897" cy="329408"/>
          </a:xfrm>
          <a:prstGeom prst="bentConnector3">
            <a:avLst>
              <a:gd name="adj1" fmla="val 71445"/>
            </a:avLst>
          </a:prstGeom>
          <a:ln w="6350">
            <a:solidFill>
              <a:schemeClr val="bg1">
                <a:lumMod val="65000"/>
              </a:schemeClr>
            </a:solidFill>
            <a:headEnd type="oval"/>
            <a:tailEnd type="oval"/>
          </a:ln>
        </p:spPr>
        <p:style>
          <a:lnRef idx="1">
            <a:schemeClr val="accent1"/>
          </a:lnRef>
          <a:fillRef idx="0">
            <a:schemeClr val="accent1"/>
          </a:fillRef>
          <a:effectRef idx="0">
            <a:schemeClr val="accent1"/>
          </a:effectRef>
          <a:fontRef idx="minor">
            <a:schemeClr val="tx1"/>
          </a:fontRef>
        </p:style>
      </p:cxnSp>
      <p:cxnSp>
        <p:nvCxnSpPr>
          <p:cNvPr id="44" name="Elbow Connector 43"/>
          <p:cNvCxnSpPr/>
          <p:nvPr/>
        </p:nvCxnSpPr>
        <p:spPr>
          <a:xfrm rot="10800000" flipV="1">
            <a:off x="7254405" y="1549239"/>
            <a:ext cx="1931960" cy="968015"/>
          </a:xfrm>
          <a:prstGeom prst="bentConnector3">
            <a:avLst>
              <a:gd name="adj1" fmla="val 50000"/>
            </a:avLst>
          </a:prstGeom>
          <a:ln w="6350">
            <a:solidFill>
              <a:schemeClr val="bg1">
                <a:lumMod val="65000"/>
              </a:schemeClr>
            </a:solidFill>
            <a:headEnd type="oval"/>
            <a:tailEnd type="oval"/>
          </a:ln>
        </p:spPr>
        <p:style>
          <a:lnRef idx="1">
            <a:schemeClr val="accent1"/>
          </a:lnRef>
          <a:fillRef idx="0">
            <a:schemeClr val="accent1"/>
          </a:fillRef>
          <a:effectRef idx="0">
            <a:schemeClr val="accent1"/>
          </a:effectRef>
          <a:fontRef idx="minor">
            <a:schemeClr val="tx1"/>
          </a:fontRef>
        </p:style>
      </p:cxnSp>
      <p:sp>
        <p:nvSpPr>
          <p:cNvPr id="47" name="TextBox 8"/>
          <p:cNvSpPr txBox="1"/>
          <p:nvPr/>
        </p:nvSpPr>
        <p:spPr>
          <a:xfrm>
            <a:off x="1019023" y="583096"/>
            <a:ext cx="2807720" cy="492443"/>
          </a:xfrm>
          <a:prstGeom prst="rect">
            <a:avLst/>
          </a:prstGeom>
          <a:noFill/>
        </p:spPr>
        <p:txBody>
          <a:bodyPr wrap="square" lIns="0" tIns="0" rIns="0" bIns="0" rtlCol="0" anchor="ctr">
            <a:spAutoFit/>
          </a:bodyPr>
          <a:lstStyle/>
          <a:p>
            <a:r>
              <a:rPr lang="en-US" altLang="zh-CN" sz="3200" b="1" dirty="0">
                <a:solidFill>
                  <a:schemeClr val="tx2">
                    <a:lumMod val="75000"/>
                  </a:schemeClr>
                </a:solidFill>
                <a:latin typeface="微软雅黑" panose="020B0503020204020204" pitchFamily="34" charset="-122"/>
                <a:ea typeface="微软雅黑" panose="020B0503020204020204" pitchFamily="34" charset="-122"/>
                <a:sym typeface="微软雅黑" panose="020B0503020204020204" pitchFamily="34" charset="-122"/>
              </a:rPr>
              <a:t>AOPA-China</a:t>
            </a:r>
            <a:endParaRPr lang="zh-CN" altLang="en-US" sz="4000" b="1" dirty="0">
              <a:solidFill>
                <a:schemeClr val="tx2">
                  <a:lumMod val="75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spTree>
    <p:extLst>
      <p:ext uri="{BB962C8B-B14F-4D97-AF65-F5344CB8AC3E}">
        <p14:creationId xmlns:p14="http://schemas.microsoft.com/office/powerpoint/2010/main" val="1936986432"/>
      </p:ext>
    </p:extLst>
  </p:cSld>
  <p:clrMapOvr>
    <a:masterClrMapping/>
  </p:clrMapOvr>
  <mc:AlternateContent xmlns:mc="http://schemas.openxmlformats.org/markup-compatibility/2006" xmlns:p14="http://schemas.microsoft.com/office/powerpoint/2010/main">
    <mc:Choice Requires="p14">
      <p:transition spd="slow" p14:dur="1200" advTm="0">
        <p14:prism/>
      </p:transition>
    </mc:Choice>
    <mc:Fallback xmlns="">
      <p:transition spd="slow" advTm="0">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ctrTitle"/>
          </p:nvPr>
        </p:nvSpPr>
        <p:spPr/>
        <p:txBody>
          <a:bodyPr/>
          <a:lstStyle/>
          <a:p>
            <a:endParaRPr lang="zh-CN" altLang="en-US">
              <a:latin typeface="Microsoft JhengHei Light" panose="020B0304030504040204" pitchFamily="34" charset="-120"/>
              <a:ea typeface="Microsoft JhengHei Light" panose="020B0304030504040204" pitchFamily="34" charset="-120"/>
            </a:endParaRPr>
          </a:p>
        </p:txBody>
      </p:sp>
      <p:sp>
        <p:nvSpPr>
          <p:cNvPr id="3" name="副标题 2"/>
          <p:cNvSpPr>
            <a:spLocks noGrp="1"/>
          </p:cNvSpPr>
          <p:nvPr>
            <p:ph type="subTitle" idx="1"/>
          </p:nvPr>
        </p:nvSpPr>
        <p:spPr/>
        <p:txBody>
          <a:bodyPr/>
          <a:lstStyle/>
          <a:p>
            <a:endParaRPr lang="zh-CN" altLang="en-US">
              <a:latin typeface="Microsoft JhengHei Light" panose="020B0304030504040204" pitchFamily="34" charset="-120"/>
              <a:ea typeface="Microsoft JhengHei Light" panose="020B0304030504040204" pitchFamily="34" charset="-120"/>
            </a:endParaRPr>
          </a:p>
        </p:txBody>
      </p:sp>
      <p:pic>
        <p:nvPicPr>
          <p:cNvPr id="4" name="图片 3" descr="微信图片_20170620174517"/>
          <p:cNvPicPr>
            <a:picLocks noChangeAspect="1"/>
          </p:cNvPicPr>
          <p:nvPr/>
        </p:nvPicPr>
        <p:blipFill>
          <a:blip r:embed="rId2"/>
          <a:stretch>
            <a:fillRect/>
          </a:stretch>
        </p:blipFill>
        <p:spPr>
          <a:xfrm>
            <a:off x="3032" y="-112507"/>
            <a:ext cx="12852017" cy="7235998"/>
          </a:xfrm>
          <a:prstGeom prst="rect">
            <a:avLst/>
          </a:prstGeom>
        </p:spPr>
      </p:pic>
      <p:pic>
        <p:nvPicPr>
          <p:cNvPr id="28" name="Picture 6" descr="飞训展LOGO"/>
          <p:cNvPicPr>
            <a:picLocks noChangeAspect="1"/>
          </p:cNvPicPr>
          <p:nvPr/>
        </p:nvPicPr>
        <p:blipFill>
          <a:blip r:embed="rId3"/>
          <a:srcRect/>
          <a:stretch>
            <a:fillRect/>
          </a:stretch>
        </p:blipFill>
        <p:spPr>
          <a:xfrm>
            <a:off x="464741" y="1816125"/>
            <a:ext cx="1356122" cy="1356122"/>
          </a:xfrm>
          <a:prstGeom prst="rect">
            <a:avLst/>
          </a:prstGeom>
          <a:noFill/>
          <a:ln w="9525">
            <a:noFill/>
            <a:miter/>
          </a:ln>
        </p:spPr>
      </p:pic>
      <p:pic>
        <p:nvPicPr>
          <p:cNvPr id="29" name="Picture 2" descr="G:\aopa\fly-in2012沈阳法库AOPA国际飞行大会\logo\logo-商标.png"/>
          <p:cNvPicPr>
            <a:picLocks noChangeAspect="1"/>
          </p:cNvPicPr>
          <p:nvPr/>
        </p:nvPicPr>
        <p:blipFill>
          <a:blip r:embed="rId4"/>
          <a:srcRect/>
          <a:stretch>
            <a:fillRect/>
          </a:stretch>
        </p:blipFill>
        <p:spPr>
          <a:xfrm>
            <a:off x="750530" y="5078133"/>
            <a:ext cx="911961" cy="1407705"/>
          </a:xfrm>
          <a:prstGeom prst="rect">
            <a:avLst/>
          </a:prstGeom>
          <a:noFill/>
          <a:ln w="9525">
            <a:noFill/>
            <a:miter/>
          </a:ln>
        </p:spPr>
      </p:pic>
      <p:pic>
        <p:nvPicPr>
          <p:cNvPr id="30" name="Picture 11"/>
          <p:cNvPicPr>
            <a:picLocks noChangeAspect="1"/>
          </p:cNvPicPr>
          <p:nvPr/>
        </p:nvPicPr>
        <p:blipFill>
          <a:blip r:embed="rId5"/>
          <a:srcRect/>
          <a:stretch>
            <a:fillRect/>
          </a:stretch>
        </p:blipFill>
        <p:spPr>
          <a:xfrm>
            <a:off x="498226" y="3400301"/>
            <a:ext cx="1322637" cy="1280782"/>
          </a:xfrm>
          <a:prstGeom prst="rect">
            <a:avLst/>
          </a:prstGeom>
          <a:noFill/>
          <a:ln w="9525">
            <a:noFill/>
            <a:miter/>
          </a:ln>
        </p:spPr>
      </p:pic>
      <p:sp>
        <p:nvSpPr>
          <p:cNvPr id="7" name="文本框 6"/>
          <p:cNvSpPr txBox="1"/>
          <p:nvPr/>
        </p:nvSpPr>
        <p:spPr>
          <a:xfrm>
            <a:off x="92671" y="930408"/>
            <a:ext cx="4133114" cy="546753"/>
          </a:xfrm>
          <a:prstGeom prst="rect">
            <a:avLst/>
          </a:prstGeom>
          <a:noFill/>
        </p:spPr>
        <p:txBody>
          <a:bodyPr wrap="square" rtlCol="0" anchor="t">
            <a:spAutoFit/>
          </a:bodyPr>
          <a:lstStyle/>
          <a:p>
            <a:pPr algn="ctr" fontAlgn="auto">
              <a:spcBef>
                <a:spcPts val="0"/>
              </a:spcBef>
              <a:spcAft>
                <a:spcPts val="0"/>
              </a:spcAft>
              <a:defRPr/>
            </a:pPr>
            <a:r>
              <a:rPr lang="en-US" altLang="zh-CN" sz="2953" dirty="0">
                <a:solidFill>
                  <a:srgbClr val="004492"/>
                </a:solidFill>
                <a:latin typeface="Microsoft JhengHei Light" panose="020B0304030504040204" pitchFamily="34" charset="-120"/>
                <a:ea typeface="Microsoft JhengHei Light" panose="020B0304030504040204" pitchFamily="34" charset="-120"/>
                <a:sym typeface="+mn-ea"/>
              </a:rPr>
              <a:t>Highlighted Activities</a:t>
            </a:r>
          </a:p>
        </p:txBody>
      </p:sp>
      <p:cxnSp>
        <p:nvCxnSpPr>
          <p:cNvPr id="10" name="直接连接符 9"/>
          <p:cNvCxnSpPr/>
          <p:nvPr/>
        </p:nvCxnSpPr>
        <p:spPr>
          <a:xfrm>
            <a:off x="3032" y="1548993"/>
            <a:ext cx="4596081" cy="0"/>
          </a:xfrm>
          <a:prstGeom prst="line">
            <a:avLst/>
          </a:prstGeom>
          <a:ln w="25400">
            <a:solidFill>
              <a:srgbClr val="004492"/>
            </a:solidFill>
          </a:ln>
        </p:spPr>
        <p:style>
          <a:lnRef idx="1">
            <a:schemeClr val="accent1"/>
          </a:lnRef>
          <a:fillRef idx="0">
            <a:schemeClr val="accent1"/>
          </a:fillRef>
          <a:effectRef idx="0">
            <a:schemeClr val="accent1"/>
          </a:effectRef>
          <a:fontRef idx="minor">
            <a:schemeClr val="tx1"/>
          </a:fontRef>
        </p:style>
      </p:cxnSp>
      <p:sp>
        <p:nvSpPr>
          <p:cNvPr id="100" name="文本框 99"/>
          <p:cNvSpPr txBox="1"/>
          <p:nvPr/>
        </p:nvSpPr>
        <p:spPr>
          <a:xfrm>
            <a:off x="2084427" y="2340566"/>
            <a:ext cx="9772114" cy="871201"/>
          </a:xfrm>
          <a:prstGeom prst="rect">
            <a:avLst/>
          </a:prstGeom>
          <a:noFill/>
          <a:ln w="9525">
            <a:noFill/>
          </a:ln>
        </p:spPr>
        <p:txBody>
          <a:bodyPr wrap="square">
            <a:spAutoFit/>
          </a:bodyPr>
          <a:lstStyle/>
          <a:p>
            <a:r>
              <a:rPr lang="en-US" altLang="zh-CN" sz="1687" b="1" dirty="0">
                <a:latin typeface="Microsoft JhengHei Light" panose="020B0304030504040204" pitchFamily="34" charset="-120"/>
                <a:ea typeface="Microsoft JhengHei Light" panose="020B0304030504040204" pitchFamily="34" charset="-120"/>
                <a:cs typeface="Calibri" panose="020F0502020204030204" charset="0"/>
              </a:rPr>
              <a:t>AOPA -China International Flight Training Exhibition</a:t>
            </a:r>
            <a:r>
              <a:rPr lang="en-US" altLang="zh-CN" sz="1687" b="1" dirty="0">
                <a:latin typeface="Microsoft JhengHei Light" panose="020B0304030504040204" pitchFamily="34" charset="-120"/>
                <a:ea typeface="Microsoft JhengHei Light" panose="020B0304030504040204" pitchFamily="34" charset="-120"/>
                <a:cs typeface="宋体" panose="02010600030101010101" pitchFamily="2" charset="-122"/>
              </a:rPr>
              <a:t>——</a:t>
            </a:r>
            <a:r>
              <a:rPr lang="en-US" altLang="zh-CN" sz="1687" b="1" dirty="0">
                <a:latin typeface="Microsoft JhengHei Light" panose="020B0304030504040204" pitchFamily="34" charset="-120"/>
                <a:ea typeface="Microsoft JhengHei Light" panose="020B0304030504040204" pitchFamily="34" charset="-120"/>
                <a:cs typeface="Calibri" panose="020F0502020204030204" charset="0"/>
              </a:rPr>
              <a:t>The first and most professional exhibition which focuses on flight training in China. It has been successfully held for 5 times. Connects GA to Civil Aviation. </a:t>
            </a:r>
          </a:p>
        </p:txBody>
      </p:sp>
      <p:sp>
        <p:nvSpPr>
          <p:cNvPr id="8" name="文本框 7"/>
          <p:cNvSpPr txBox="1"/>
          <p:nvPr/>
        </p:nvSpPr>
        <p:spPr>
          <a:xfrm>
            <a:off x="2084427" y="5576507"/>
            <a:ext cx="9577904" cy="611578"/>
          </a:xfrm>
          <a:prstGeom prst="rect">
            <a:avLst/>
          </a:prstGeom>
          <a:noFill/>
          <a:ln w="9525">
            <a:noFill/>
          </a:ln>
        </p:spPr>
        <p:txBody>
          <a:bodyPr wrap="square">
            <a:spAutoFit/>
          </a:bodyPr>
          <a:lstStyle/>
          <a:p>
            <a:r>
              <a:rPr lang="en-US" altLang="zh-CN" sz="1687" b="1" dirty="0">
                <a:latin typeface="Microsoft JhengHei Light" panose="020B0304030504040204" pitchFamily="34" charset="-120"/>
                <a:ea typeface="Microsoft JhengHei Light" panose="020B0304030504040204" pitchFamily="34" charset="-120"/>
                <a:cs typeface="Calibri" panose="020F0502020204030204" charset="0"/>
              </a:rPr>
              <a:t>AOPA-China International Air Show</a:t>
            </a:r>
            <a:r>
              <a:rPr lang="en-US" altLang="zh-CN" sz="1687" b="1" dirty="0">
                <a:latin typeface="Microsoft JhengHei Light" panose="020B0304030504040204" pitchFamily="34" charset="-120"/>
                <a:ea typeface="Microsoft JhengHei Light" panose="020B0304030504040204" pitchFamily="34" charset="-120"/>
                <a:cs typeface="宋体" panose="02010600030101010101" pitchFamily="2" charset="-122"/>
              </a:rPr>
              <a:t>——</a:t>
            </a:r>
            <a:r>
              <a:rPr lang="en-US" altLang="zh-CN" sz="1687" b="1" dirty="0">
                <a:latin typeface="Microsoft JhengHei Light" panose="020B0304030504040204" pitchFamily="34" charset="-120"/>
                <a:ea typeface="Microsoft JhengHei Light" panose="020B0304030504040204" pitchFamily="34" charset="-120"/>
                <a:cs typeface="Calibri" panose="020F0502020204030204" charset="0"/>
              </a:rPr>
              <a:t>The first and largest GA Air Show in China. It has been successfully held for 7 times.</a:t>
            </a:r>
          </a:p>
        </p:txBody>
      </p:sp>
      <p:sp>
        <p:nvSpPr>
          <p:cNvPr id="9" name="文本框 8"/>
          <p:cNvSpPr txBox="1"/>
          <p:nvPr/>
        </p:nvSpPr>
        <p:spPr>
          <a:xfrm>
            <a:off x="2084427" y="3880183"/>
            <a:ext cx="9285919" cy="628955"/>
          </a:xfrm>
          <a:prstGeom prst="rect">
            <a:avLst/>
          </a:prstGeom>
          <a:noFill/>
          <a:ln w="9525">
            <a:noFill/>
          </a:ln>
        </p:spPr>
        <p:txBody>
          <a:bodyPr wrap="square">
            <a:spAutoFit/>
          </a:bodyPr>
          <a:lstStyle/>
          <a:p>
            <a:r>
              <a:rPr lang="en-US" altLang="zh-CN" sz="1687" b="1" dirty="0">
                <a:latin typeface="Microsoft JhengHei Light" panose="020B0304030504040204" pitchFamily="34" charset="-120"/>
                <a:ea typeface="Microsoft JhengHei Light" panose="020B0304030504040204" pitchFamily="34" charset="-120"/>
                <a:cs typeface="Calibri" panose="020F0502020204030204" charset="0"/>
              </a:rPr>
              <a:t>China Low-Altitude Airspace Forum</a:t>
            </a:r>
            <a:r>
              <a:rPr lang="en-US" altLang="zh-CN" sz="1687" b="1" dirty="0">
                <a:latin typeface="Microsoft JhengHei Light" panose="020B0304030504040204" pitchFamily="34" charset="-120"/>
                <a:ea typeface="Microsoft JhengHei Light" panose="020B0304030504040204" pitchFamily="34" charset="-120"/>
                <a:cs typeface="宋体" panose="02010600030101010101" pitchFamily="2" charset="-122"/>
              </a:rPr>
              <a:t>——</a:t>
            </a:r>
            <a:r>
              <a:rPr lang="en-US" altLang="zh-CN" b="1" dirty="0">
                <a:latin typeface="Microsoft JhengHei Light" panose="020B0304030504040204" pitchFamily="34" charset="-120"/>
                <a:ea typeface="Microsoft JhengHei Light" panose="020B0304030504040204" pitchFamily="34" charset="-120"/>
                <a:cs typeface="Calibri" panose="020F0502020204030204" charset="0"/>
              </a:rPr>
              <a:t>The first and only </a:t>
            </a:r>
            <a:r>
              <a:rPr lang="en-US" altLang="zh-CN" sz="1687" b="1" dirty="0">
                <a:latin typeface="Microsoft JhengHei Light" panose="020B0304030504040204" pitchFamily="34" charset="-120"/>
                <a:ea typeface="Microsoft JhengHei Light" panose="020B0304030504040204" pitchFamily="34" charset="-120"/>
                <a:cs typeface="Calibri" panose="020F0502020204030204" charset="0"/>
              </a:rPr>
              <a:t>forum which focuses on Low-altitude airspace in China. It has been successfully held for 7 times. Focus on GA policies. </a:t>
            </a:r>
          </a:p>
        </p:txBody>
      </p:sp>
    </p:spTree>
    <p:extLst>
      <p:ext uri="{BB962C8B-B14F-4D97-AF65-F5344CB8AC3E}">
        <p14:creationId xmlns:p14="http://schemas.microsoft.com/office/powerpoint/2010/main" val="404801521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ctrTitle"/>
          </p:nvPr>
        </p:nvSpPr>
        <p:spPr/>
        <p:txBody>
          <a:bodyPr/>
          <a:lstStyle/>
          <a:p>
            <a:endParaRPr lang="zh-CN" altLang="en-US"/>
          </a:p>
        </p:txBody>
      </p:sp>
      <p:sp>
        <p:nvSpPr>
          <p:cNvPr id="3" name="副标题 2"/>
          <p:cNvSpPr>
            <a:spLocks noGrp="1"/>
          </p:cNvSpPr>
          <p:nvPr>
            <p:ph type="subTitle" idx="1"/>
          </p:nvPr>
        </p:nvSpPr>
        <p:spPr/>
        <p:txBody>
          <a:bodyPr/>
          <a:lstStyle/>
          <a:p>
            <a:endParaRPr lang="zh-CN" altLang="en-US"/>
          </a:p>
        </p:txBody>
      </p:sp>
      <p:pic>
        <p:nvPicPr>
          <p:cNvPr id="4" name="图片 3" descr="微信图片_20170620174517"/>
          <p:cNvPicPr>
            <a:picLocks noChangeAspect="1"/>
          </p:cNvPicPr>
          <p:nvPr/>
        </p:nvPicPr>
        <p:blipFill>
          <a:blip r:embed="rId2"/>
          <a:stretch>
            <a:fillRect/>
          </a:stretch>
        </p:blipFill>
        <p:spPr>
          <a:xfrm>
            <a:off x="3702" y="-2008"/>
            <a:ext cx="12852017" cy="7235998"/>
          </a:xfrm>
          <a:prstGeom prst="rect">
            <a:avLst/>
          </a:prstGeom>
        </p:spPr>
      </p:pic>
      <p:sp>
        <p:nvSpPr>
          <p:cNvPr id="50" name="文本框 49"/>
          <p:cNvSpPr txBox="1"/>
          <p:nvPr/>
        </p:nvSpPr>
        <p:spPr>
          <a:xfrm>
            <a:off x="152373" y="1184012"/>
            <a:ext cx="11587643" cy="351956"/>
          </a:xfrm>
          <a:prstGeom prst="rect">
            <a:avLst/>
          </a:prstGeom>
          <a:noFill/>
        </p:spPr>
        <p:txBody>
          <a:bodyPr wrap="square" rtlCol="0">
            <a:spAutoFit/>
          </a:bodyPr>
          <a:lstStyle/>
          <a:p>
            <a:r>
              <a:rPr lang="en-US" altLang="zh-CN" sz="1687" b="1" dirty="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Calibri" panose="020F0502020204030204" charset="0"/>
                <a:sym typeface="+mn-ea"/>
              </a:rPr>
              <a:t>AOPA -China International Flight Training Exhibition</a:t>
            </a:r>
            <a:endParaRPr lang="en-US" altLang="zh-CN" sz="1687" b="1" dirty="0">
              <a:latin typeface="Times New Roman" panose="02020603050405020304" pitchFamily="18" charset="0"/>
              <a:cs typeface="Calibri" panose="020F0502020204030204" charset="0"/>
              <a:sym typeface="Arial" panose="020B0604020202020204" pitchFamily="34" charset="0"/>
            </a:endParaRPr>
          </a:p>
        </p:txBody>
      </p:sp>
      <p:pic>
        <p:nvPicPr>
          <p:cNvPr id="31" name="Picture 6" descr="IMG_9087"/>
          <p:cNvPicPr>
            <a:picLocks noChangeAspect="1"/>
          </p:cNvPicPr>
          <p:nvPr/>
        </p:nvPicPr>
        <p:blipFill>
          <a:blip r:embed="rId3"/>
          <a:srcRect/>
          <a:stretch>
            <a:fillRect/>
          </a:stretch>
        </p:blipFill>
        <p:spPr>
          <a:xfrm>
            <a:off x="10010115" y="4751045"/>
            <a:ext cx="2423622" cy="1826503"/>
          </a:xfrm>
          <a:prstGeom prst="rect">
            <a:avLst/>
          </a:prstGeom>
          <a:noFill/>
          <a:ln w="9525">
            <a:noFill/>
            <a:miter/>
          </a:ln>
        </p:spPr>
      </p:pic>
      <p:pic>
        <p:nvPicPr>
          <p:cNvPr id="32" name="Picture 6" descr="IMG_2152"/>
          <p:cNvPicPr>
            <a:picLocks noChangeAspect="1"/>
          </p:cNvPicPr>
          <p:nvPr/>
        </p:nvPicPr>
        <p:blipFill>
          <a:blip r:embed="rId4"/>
          <a:srcRect/>
          <a:stretch>
            <a:fillRect/>
          </a:stretch>
        </p:blipFill>
        <p:spPr>
          <a:xfrm>
            <a:off x="7421693" y="4751045"/>
            <a:ext cx="2543391" cy="1826503"/>
          </a:xfrm>
          <a:prstGeom prst="rect">
            <a:avLst/>
          </a:prstGeom>
          <a:noFill/>
          <a:ln w="9525">
            <a:noFill/>
            <a:miter/>
          </a:ln>
        </p:spPr>
      </p:pic>
      <p:pic>
        <p:nvPicPr>
          <p:cNvPr id="34" name="Picture 14" descr="http://res.cngoldres.com/upload/2014/0710/7031110fc7bf1fe37ca4ce2e2143da50.jpg?_=1404963423480"/>
          <p:cNvPicPr>
            <a:picLocks noChangeAspect="1"/>
          </p:cNvPicPr>
          <p:nvPr/>
        </p:nvPicPr>
        <p:blipFill>
          <a:blip r:embed="rId5"/>
          <a:srcRect/>
          <a:stretch>
            <a:fillRect/>
          </a:stretch>
        </p:blipFill>
        <p:spPr>
          <a:xfrm>
            <a:off x="4553029" y="4750482"/>
            <a:ext cx="2811074" cy="1844478"/>
          </a:xfrm>
          <a:prstGeom prst="rect">
            <a:avLst/>
          </a:prstGeom>
          <a:noFill/>
          <a:ln w="9525">
            <a:noFill/>
            <a:miter/>
          </a:ln>
        </p:spPr>
      </p:pic>
      <p:pic>
        <p:nvPicPr>
          <p:cNvPr id="35" name="image.jpg"/>
          <p:cNvPicPr>
            <a:picLocks noChangeAspect="1"/>
          </p:cNvPicPr>
          <p:nvPr/>
        </p:nvPicPr>
        <p:blipFill>
          <a:blip r:embed="rId6"/>
          <a:srcRect/>
          <a:stretch>
            <a:fillRect/>
          </a:stretch>
        </p:blipFill>
        <p:spPr>
          <a:xfrm>
            <a:off x="10187552" y="2255207"/>
            <a:ext cx="2405572" cy="2038958"/>
          </a:xfrm>
          <a:prstGeom prst="rect">
            <a:avLst/>
          </a:prstGeom>
          <a:noFill/>
          <a:ln w="12700">
            <a:noFill/>
            <a:miter/>
          </a:ln>
        </p:spPr>
      </p:pic>
      <p:pic>
        <p:nvPicPr>
          <p:cNvPr id="22" name="Picture 6" descr="IMG_1411"/>
          <p:cNvPicPr>
            <a:picLocks noChangeAspect="1"/>
          </p:cNvPicPr>
          <p:nvPr/>
        </p:nvPicPr>
        <p:blipFill>
          <a:blip r:embed="rId7"/>
          <a:srcRect/>
          <a:stretch>
            <a:fillRect/>
          </a:stretch>
        </p:blipFill>
        <p:spPr>
          <a:xfrm>
            <a:off x="4552714" y="2255207"/>
            <a:ext cx="2824113" cy="2038958"/>
          </a:xfrm>
          <a:prstGeom prst="rect">
            <a:avLst/>
          </a:prstGeom>
          <a:noFill/>
          <a:ln w="9525">
            <a:noFill/>
            <a:miter/>
          </a:ln>
        </p:spPr>
      </p:pic>
      <p:pic>
        <p:nvPicPr>
          <p:cNvPr id="33" name="Picture 12" descr="http://www.aopa.org.cn/a/uploads/allimg/140704/095G03615-0.jpg"/>
          <p:cNvPicPr>
            <a:picLocks noChangeAspect="1"/>
          </p:cNvPicPr>
          <p:nvPr/>
        </p:nvPicPr>
        <p:blipFill>
          <a:blip r:embed="rId8"/>
          <a:srcRect/>
          <a:stretch>
            <a:fillRect/>
          </a:stretch>
        </p:blipFill>
        <p:spPr>
          <a:xfrm>
            <a:off x="7422111" y="2255207"/>
            <a:ext cx="2588096" cy="2038958"/>
          </a:xfrm>
          <a:prstGeom prst="rect">
            <a:avLst/>
          </a:prstGeom>
          <a:noFill/>
          <a:ln w="9525">
            <a:noFill/>
            <a:miter/>
          </a:ln>
        </p:spPr>
      </p:pic>
      <p:pic>
        <p:nvPicPr>
          <p:cNvPr id="20" name="Picture 6" descr="飞训展LOGO"/>
          <p:cNvPicPr>
            <a:picLocks noChangeAspect="1"/>
          </p:cNvPicPr>
          <p:nvPr/>
        </p:nvPicPr>
        <p:blipFill>
          <a:blip r:embed="rId9"/>
          <a:srcRect/>
          <a:stretch>
            <a:fillRect/>
          </a:stretch>
        </p:blipFill>
        <p:spPr>
          <a:xfrm>
            <a:off x="1316807" y="2027148"/>
            <a:ext cx="1356122" cy="1356122"/>
          </a:xfrm>
          <a:prstGeom prst="rect">
            <a:avLst/>
          </a:prstGeom>
          <a:noFill/>
          <a:ln w="9525">
            <a:noFill/>
            <a:miter/>
          </a:ln>
        </p:spPr>
      </p:pic>
      <p:sp>
        <p:nvSpPr>
          <p:cNvPr id="100" name="文本框 99"/>
          <p:cNvSpPr txBox="1"/>
          <p:nvPr/>
        </p:nvSpPr>
        <p:spPr>
          <a:xfrm>
            <a:off x="251487" y="3759639"/>
            <a:ext cx="3886210" cy="2428935"/>
          </a:xfrm>
          <a:prstGeom prst="rect">
            <a:avLst/>
          </a:prstGeom>
          <a:noFill/>
          <a:ln w="9525">
            <a:noFill/>
          </a:ln>
        </p:spPr>
        <p:txBody>
          <a:bodyPr wrap="square">
            <a:spAutoFit/>
          </a:bodyPr>
          <a:lstStyle/>
          <a:p>
            <a:pPr algn="just"/>
            <a:r>
              <a:rPr lang="en-US" altLang="zh-CN" sz="1687" dirty="0">
                <a:latin typeface="Times New Roman" panose="02020603050405020304" pitchFamily="18" charset="0"/>
                <a:cs typeface="Times New Roman" panose="02020603050405020304" pitchFamily="18" charset="0"/>
              </a:rPr>
              <a:t>It becomes one of the most influential flying training exhibitions in the world. It gathers almost 300 exhibitors in five years. And attracts more than 30000 professional audiences from more than 30 countries. Communication platform for domestic and overseas’ flight training academies and institutions, flight simulators’ suppliers, and airlines.</a:t>
            </a:r>
          </a:p>
        </p:txBody>
      </p:sp>
    </p:spTree>
    <p:extLst>
      <p:ext uri="{BB962C8B-B14F-4D97-AF65-F5344CB8AC3E}">
        <p14:creationId xmlns:p14="http://schemas.microsoft.com/office/powerpoint/2010/main" val="164278823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ctrTitle"/>
          </p:nvPr>
        </p:nvSpPr>
        <p:spPr/>
        <p:txBody>
          <a:bodyPr/>
          <a:lstStyle/>
          <a:p>
            <a:endParaRPr lang="zh-CN" altLang="en-US"/>
          </a:p>
        </p:txBody>
      </p:sp>
      <p:sp>
        <p:nvSpPr>
          <p:cNvPr id="3" name="副标题 2"/>
          <p:cNvSpPr>
            <a:spLocks noGrp="1"/>
          </p:cNvSpPr>
          <p:nvPr>
            <p:ph type="subTitle" idx="1"/>
          </p:nvPr>
        </p:nvSpPr>
        <p:spPr/>
        <p:txBody>
          <a:bodyPr/>
          <a:lstStyle/>
          <a:p>
            <a:endParaRPr lang="zh-CN" altLang="en-US"/>
          </a:p>
        </p:txBody>
      </p:sp>
      <p:pic>
        <p:nvPicPr>
          <p:cNvPr id="4" name="图片 3" descr="微信图片_20170620174517"/>
          <p:cNvPicPr>
            <a:picLocks noChangeAspect="1"/>
          </p:cNvPicPr>
          <p:nvPr/>
        </p:nvPicPr>
        <p:blipFill>
          <a:blip r:embed="rId2"/>
          <a:stretch>
            <a:fillRect/>
          </a:stretch>
        </p:blipFill>
        <p:spPr>
          <a:xfrm>
            <a:off x="3032" y="-1339"/>
            <a:ext cx="12852017" cy="7235998"/>
          </a:xfrm>
          <a:prstGeom prst="rect">
            <a:avLst/>
          </a:prstGeom>
        </p:spPr>
      </p:pic>
      <p:sp>
        <p:nvSpPr>
          <p:cNvPr id="50" name="文本框 49"/>
          <p:cNvSpPr txBox="1"/>
          <p:nvPr/>
        </p:nvSpPr>
        <p:spPr>
          <a:xfrm>
            <a:off x="234075" y="1184012"/>
            <a:ext cx="10127719" cy="351956"/>
          </a:xfrm>
          <a:prstGeom prst="rect">
            <a:avLst/>
          </a:prstGeom>
          <a:noFill/>
        </p:spPr>
        <p:txBody>
          <a:bodyPr wrap="square" rtlCol="0">
            <a:spAutoFit/>
          </a:bodyPr>
          <a:lstStyle/>
          <a:p>
            <a:r>
              <a:rPr lang="en-US" altLang="zh-CN" sz="1687" b="1" dirty="0">
                <a:ln/>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Calibri" panose="020F0502020204030204" charset="0"/>
                <a:sym typeface="+mn-ea"/>
              </a:rPr>
              <a:t>China Low-Altitude Airspace Forum</a:t>
            </a:r>
            <a:endParaRPr lang="en-US" altLang="zh-CN" sz="1687" b="1" dirty="0">
              <a:solidFill>
                <a:srgbClr val="004492"/>
              </a:solidFill>
              <a:latin typeface="Times New Roman" panose="02020603050405020304" pitchFamily="18" charset="0"/>
              <a:ea typeface="微软雅黑" panose="020B0503020204020204" charset="-122"/>
              <a:cs typeface="Calibri" panose="020F0502020204030204" charset="0"/>
              <a:sym typeface="+mn-ea"/>
            </a:endParaRPr>
          </a:p>
        </p:txBody>
      </p:sp>
      <p:pic>
        <p:nvPicPr>
          <p:cNvPr id="10" name="Picture 11"/>
          <p:cNvPicPr>
            <a:picLocks noChangeAspect="1"/>
          </p:cNvPicPr>
          <p:nvPr/>
        </p:nvPicPr>
        <p:blipFill>
          <a:blip r:embed="rId3"/>
          <a:srcRect/>
          <a:stretch>
            <a:fillRect/>
          </a:stretch>
        </p:blipFill>
        <p:spPr>
          <a:xfrm>
            <a:off x="1311354" y="2012332"/>
            <a:ext cx="1510631" cy="1462826"/>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
        <p:nvSpPr>
          <p:cNvPr id="11" name="文本框 2"/>
          <p:cNvSpPr txBox="1"/>
          <p:nvPr/>
        </p:nvSpPr>
        <p:spPr>
          <a:xfrm>
            <a:off x="348592" y="3799150"/>
            <a:ext cx="3615514" cy="3038460"/>
          </a:xfrm>
          <a:prstGeom prst="rect">
            <a:avLst/>
          </a:prstGeom>
          <a:noFill/>
        </p:spPr>
        <p:txBody>
          <a:bodyPr wrap="square" rtlCol="0" anchor="t">
            <a:spAutoFit/>
          </a:bodyPr>
          <a:lstStyle/>
          <a:p>
            <a:pPr>
              <a:lnSpc>
                <a:spcPct val="150000"/>
              </a:lnSpc>
            </a:pPr>
            <a:r>
              <a:rPr lang="en-US" altLang="zh-CN" sz="1600" dirty="0">
                <a:latin typeface="Times New Roman" panose="02020603050405020304" pitchFamily="18" charset="0"/>
                <a:ea typeface="微软雅黑" panose="020B0503020204020204" charset="-122"/>
              </a:rPr>
              <a:t>The </a:t>
            </a:r>
            <a:r>
              <a:rPr lang="zh-CN" altLang="en-US" sz="1600" dirty="0">
                <a:latin typeface="Times New Roman" panose="02020603050405020304" pitchFamily="18" charset="0"/>
                <a:ea typeface="微软雅黑" panose="020B0503020204020204" charset="-122"/>
              </a:rPr>
              <a:t>objective</a:t>
            </a:r>
            <a:r>
              <a:rPr lang="en-US" altLang="zh-CN" sz="1600" dirty="0">
                <a:latin typeface="Times New Roman" panose="02020603050405020304" pitchFamily="18" charset="0"/>
                <a:ea typeface="微软雅黑" panose="020B0503020204020204" charset="-122"/>
              </a:rPr>
              <a:t>s</a:t>
            </a:r>
            <a:r>
              <a:rPr lang="zh-CN" altLang="en-US" sz="1600" dirty="0">
                <a:latin typeface="Times New Roman" panose="02020603050405020304" pitchFamily="18" charset="0"/>
                <a:ea typeface="微软雅黑" panose="020B0503020204020204" charset="-122"/>
              </a:rPr>
              <a:t> of </a:t>
            </a:r>
            <a:r>
              <a:rPr lang="en-US" altLang="zh-CN" sz="1600" dirty="0">
                <a:latin typeface="Times New Roman" panose="02020603050405020304" pitchFamily="18" charset="0"/>
                <a:ea typeface="微软雅黑" panose="020B0503020204020204" charset="-122"/>
              </a:rPr>
              <a:t>the forum:</a:t>
            </a:r>
          </a:p>
          <a:p>
            <a:pPr lvl="0">
              <a:lnSpc>
                <a:spcPct val="150000"/>
              </a:lnSpc>
              <a:buFont typeface="Wingdings" panose="05000000000000000000" pitchFamily="2" charset="2"/>
              <a:buChar char="u"/>
            </a:pPr>
            <a:r>
              <a:rPr lang="en-US" altLang="zh-CN" sz="1600" dirty="0">
                <a:latin typeface="Times New Roman" panose="02020603050405020304" pitchFamily="18" charset="0"/>
                <a:ea typeface="微软雅黑" panose="020B0503020204020204" charset="-122"/>
              </a:rPr>
              <a:t>To enhance the mutual communication between local government and aviation enterprises.</a:t>
            </a:r>
          </a:p>
          <a:p>
            <a:pPr lvl="0">
              <a:lnSpc>
                <a:spcPct val="150000"/>
              </a:lnSpc>
              <a:buFont typeface="Wingdings" panose="05000000000000000000" pitchFamily="2" charset="2"/>
              <a:buChar char="u"/>
            </a:pPr>
            <a:r>
              <a:rPr lang="en-US" altLang="zh-CN" sz="1600" dirty="0">
                <a:latin typeface="Times New Roman" panose="02020603050405020304" pitchFamily="18" charset="0"/>
                <a:ea typeface="微软雅黑" panose="020B0503020204020204" charset="-122"/>
              </a:rPr>
              <a:t>To promote the </a:t>
            </a:r>
            <a:r>
              <a:rPr lang="en-US" altLang="zh-CN" sz="1600" dirty="0">
                <a:latin typeface="Times New Roman" panose="02020603050405020304" pitchFamily="18" charset="0"/>
                <a:ea typeface="微软雅黑" panose="020B0503020204020204" charset="-122"/>
                <a:sym typeface="+mn-ea"/>
              </a:rPr>
              <a:t>development of </a:t>
            </a:r>
            <a:r>
              <a:rPr lang="en-US" altLang="zh-CN" sz="1600" dirty="0">
                <a:latin typeface="Times New Roman" panose="02020603050405020304" pitchFamily="18" charset="0"/>
                <a:ea typeface="微软雅黑" panose="020B0503020204020204" charset="-122"/>
              </a:rPr>
              <a:t>general aviation industry policies in China </a:t>
            </a:r>
          </a:p>
          <a:p>
            <a:pPr lvl="0">
              <a:lnSpc>
                <a:spcPct val="150000"/>
              </a:lnSpc>
              <a:buFont typeface="Wingdings" panose="05000000000000000000" pitchFamily="2" charset="2"/>
              <a:buChar char="u"/>
            </a:pPr>
            <a:endParaRPr lang="en-US" altLang="zh-CN" sz="1476" dirty="0">
              <a:latin typeface="Times New Roman" panose="02020603050405020304" pitchFamily="18" charset="0"/>
              <a:ea typeface="微软雅黑" panose="020B0503020204020204" charset="-122"/>
            </a:endParaRPr>
          </a:p>
          <a:p>
            <a:pPr>
              <a:lnSpc>
                <a:spcPct val="150000"/>
              </a:lnSpc>
            </a:pPr>
            <a:endParaRPr lang="en-US" altLang="zh-CN" sz="1687" dirty="0">
              <a:latin typeface="微软雅黑" panose="020B0503020204020204" charset="-122"/>
              <a:ea typeface="微软雅黑" panose="020B0503020204020204" charset="-122"/>
            </a:endParaRPr>
          </a:p>
        </p:txBody>
      </p:sp>
      <p:grpSp>
        <p:nvGrpSpPr>
          <p:cNvPr id="5" name="组 1"/>
          <p:cNvGrpSpPr/>
          <p:nvPr/>
        </p:nvGrpSpPr>
        <p:grpSpPr>
          <a:xfrm>
            <a:off x="4438184" y="2032149"/>
            <a:ext cx="8211525" cy="4567954"/>
            <a:chOff x="198080" y="2609262"/>
            <a:chExt cx="7690233" cy="4248738"/>
          </a:xfrm>
        </p:grpSpPr>
        <p:pic>
          <p:nvPicPr>
            <p:cNvPr id="12" name="Picture 4" descr="C:\Documents and Settings\Administrator\桌面\ab.jpg"/>
            <p:cNvPicPr>
              <a:picLocks noChangeAspect="1"/>
            </p:cNvPicPr>
            <p:nvPr/>
          </p:nvPicPr>
          <p:blipFill>
            <a:blip r:embed="rId4" cstate="print"/>
            <a:srcRect l="44791" t="22185" r="10419" b="8121"/>
            <a:stretch>
              <a:fillRect/>
            </a:stretch>
          </p:blipFill>
          <p:spPr>
            <a:xfrm>
              <a:off x="213668" y="2651592"/>
              <a:ext cx="2000264" cy="2346767"/>
            </a:xfrm>
            <a:prstGeom prst="rect">
              <a:avLst/>
            </a:prstGeom>
            <a:ln>
              <a:noFill/>
            </a:ln>
            <a:effectLst>
              <a:outerShdw blurRad="190500" algn="tl" rotWithShape="0">
                <a:srgbClr val="000000">
                  <a:alpha val="70000"/>
                </a:srgbClr>
              </a:outerShdw>
            </a:effectLst>
          </p:spPr>
        </p:pic>
        <p:pic>
          <p:nvPicPr>
            <p:cNvPr id="13" name="Picture 3" descr="C:\Documents and Settings\Administrator\桌面\aa.jpg"/>
            <p:cNvPicPr>
              <a:picLocks noChangeAspect="1"/>
            </p:cNvPicPr>
            <p:nvPr/>
          </p:nvPicPr>
          <p:blipFill>
            <a:blip r:embed="rId5"/>
            <a:srcRect l="20277" t="26088" r="39024" b="17039"/>
            <a:stretch>
              <a:fillRect/>
            </a:stretch>
          </p:blipFill>
          <p:spPr>
            <a:xfrm>
              <a:off x="2213932" y="2609262"/>
              <a:ext cx="1905013" cy="2286016"/>
            </a:xfrm>
            <a:prstGeom prst="rect">
              <a:avLst/>
            </a:prstGeom>
            <a:ln>
              <a:noFill/>
            </a:ln>
            <a:effectLst>
              <a:outerShdw blurRad="190500" algn="tl" rotWithShape="0">
                <a:srgbClr val="000000">
                  <a:alpha val="70000"/>
                </a:srgbClr>
              </a:outerShdw>
            </a:effectLst>
          </p:spPr>
        </p:pic>
        <p:pic>
          <p:nvPicPr>
            <p:cNvPr id="14" name="Picture 7" descr="C:\Documents and Settings\Administrator\桌面\ab.jpg"/>
            <p:cNvPicPr>
              <a:picLocks noChangeAspect="1"/>
            </p:cNvPicPr>
            <p:nvPr/>
          </p:nvPicPr>
          <p:blipFill>
            <a:blip r:embed="rId6"/>
            <a:srcRect l="25887" t="18919" r="25778" b="8105"/>
            <a:stretch>
              <a:fillRect/>
            </a:stretch>
          </p:blipFill>
          <p:spPr>
            <a:xfrm>
              <a:off x="4118945" y="2609262"/>
              <a:ext cx="1905013" cy="2190765"/>
            </a:xfrm>
            <a:prstGeom prst="rect">
              <a:avLst/>
            </a:prstGeom>
            <a:ln>
              <a:noFill/>
            </a:ln>
            <a:effectLst>
              <a:outerShdw blurRad="190500" algn="tl" rotWithShape="0">
                <a:srgbClr val="000000">
                  <a:alpha val="70000"/>
                </a:srgbClr>
              </a:outerShdw>
            </a:effectLst>
          </p:spPr>
        </p:pic>
        <p:pic>
          <p:nvPicPr>
            <p:cNvPr id="15" name="Picture 2" descr="http://www.aopa.org.cn/file/upload/201412/31/15-50-38-64-1.jpg"/>
            <p:cNvPicPr>
              <a:picLocks noChangeAspect="1" noChangeArrowheads="1"/>
            </p:cNvPicPr>
            <p:nvPr/>
          </p:nvPicPr>
          <p:blipFill>
            <a:blip r:embed="rId7"/>
            <a:srcRect/>
            <a:stretch>
              <a:fillRect/>
            </a:stretch>
          </p:blipFill>
          <p:spPr bwMode="auto">
            <a:xfrm>
              <a:off x="198080" y="4762485"/>
              <a:ext cx="7690233" cy="2095515"/>
            </a:xfrm>
            <a:prstGeom prst="rect">
              <a:avLst/>
            </a:prstGeom>
            <a:noFill/>
          </p:spPr>
        </p:pic>
        <p:pic>
          <p:nvPicPr>
            <p:cNvPr id="16" name="Picture 6" descr="C:\Documents and Settings\Administrator\桌面\ab.jpg"/>
            <p:cNvPicPr>
              <a:picLocks noChangeAspect="1"/>
            </p:cNvPicPr>
            <p:nvPr/>
          </p:nvPicPr>
          <p:blipFill>
            <a:blip r:embed="rId8" cstate="print"/>
            <a:srcRect l="21680" r="22917" b="2380"/>
            <a:stretch>
              <a:fillRect/>
            </a:stretch>
          </p:blipFill>
          <p:spPr>
            <a:xfrm>
              <a:off x="5983342" y="2609262"/>
              <a:ext cx="1904971" cy="2228849"/>
            </a:xfrm>
            <a:prstGeom prst="rect">
              <a:avLst/>
            </a:prstGeom>
            <a:ln>
              <a:noFill/>
            </a:ln>
            <a:effectLst>
              <a:outerShdw blurRad="190500" algn="tl" rotWithShape="0">
                <a:srgbClr val="000000">
                  <a:alpha val="70000"/>
                </a:srgbClr>
              </a:outerShdw>
            </a:effectLst>
          </p:spPr>
        </p:pic>
      </p:grpSp>
    </p:spTree>
    <p:extLst>
      <p:ext uri="{BB962C8B-B14F-4D97-AF65-F5344CB8AC3E}">
        <p14:creationId xmlns:p14="http://schemas.microsoft.com/office/powerpoint/2010/main" val="409279039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ctrTitle"/>
          </p:nvPr>
        </p:nvSpPr>
        <p:spPr/>
        <p:txBody>
          <a:bodyPr/>
          <a:lstStyle/>
          <a:p>
            <a:endParaRPr lang="zh-CN" altLang="en-US"/>
          </a:p>
        </p:txBody>
      </p:sp>
      <p:sp>
        <p:nvSpPr>
          <p:cNvPr id="3" name="副标题 2"/>
          <p:cNvSpPr>
            <a:spLocks noGrp="1"/>
          </p:cNvSpPr>
          <p:nvPr>
            <p:ph type="subTitle" idx="1"/>
          </p:nvPr>
        </p:nvSpPr>
        <p:spPr/>
        <p:txBody>
          <a:bodyPr/>
          <a:lstStyle/>
          <a:p>
            <a:endParaRPr lang="zh-CN" altLang="en-US"/>
          </a:p>
        </p:txBody>
      </p:sp>
      <p:pic>
        <p:nvPicPr>
          <p:cNvPr id="4" name="图片 3" descr="微信图片_20170620174517"/>
          <p:cNvPicPr>
            <a:picLocks noChangeAspect="1"/>
          </p:cNvPicPr>
          <p:nvPr/>
        </p:nvPicPr>
        <p:blipFill>
          <a:blip r:embed="rId2"/>
          <a:stretch>
            <a:fillRect/>
          </a:stretch>
        </p:blipFill>
        <p:spPr>
          <a:xfrm>
            <a:off x="3032" y="-2008"/>
            <a:ext cx="12852017" cy="7235998"/>
          </a:xfrm>
          <a:prstGeom prst="rect">
            <a:avLst/>
          </a:prstGeom>
        </p:spPr>
      </p:pic>
      <p:pic>
        <p:nvPicPr>
          <p:cNvPr id="17" name="Picture 2" descr="G:\aopa\fly-in2012沈阳法库AOPA国际飞行大会\logo\logo-商标.png"/>
          <p:cNvPicPr>
            <a:picLocks noChangeAspect="1"/>
          </p:cNvPicPr>
          <p:nvPr/>
        </p:nvPicPr>
        <p:blipFill rotWithShape="1">
          <a:blip r:embed="rId3"/>
          <a:srcRect b="22850"/>
          <a:stretch/>
        </p:blipFill>
        <p:spPr>
          <a:xfrm>
            <a:off x="10414137" y="1572476"/>
            <a:ext cx="1035931" cy="1251761"/>
          </a:xfrm>
          <a:prstGeom prst="rect">
            <a:avLst/>
          </a:prstGeom>
          <a:noFill/>
          <a:ln w="9525">
            <a:noFill/>
            <a:miter/>
          </a:ln>
        </p:spPr>
      </p:pic>
      <p:sp>
        <p:nvSpPr>
          <p:cNvPr id="18" name="矩形 11"/>
          <p:cNvSpPr/>
          <p:nvPr/>
        </p:nvSpPr>
        <p:spPr>
          <a:xfrm>
            <a:off x="205948" y="1799457"/>
            <a:ext cx="9635497" cy="1098314"/>
          </a:xfrm>
          <a:prstGeom prst="rect">
            <a:avLst/>
          </a:prstGeom>
          <a:noFill/>
          <a:ln w="9525">
            <a:noFill/>
            <a:miter/>
          </a:ln>
        </p:spPr>
        <p:txBody>
          <a:bodyPr wrap="square" anchor="t">
            <a:spAutoFit/>
          </a:bodyPr>
          <a:lstStyle/>
          <a:p>
            <a:pPr marL="301352" indent="-301352" algn="just">
              <a:buFont typeface="Wingdings" panose="05000000000000000000" pitchFamily="2" charset="2"/>
              <a:buChar char="u"/>
            </a:pPr>
            <a:r>
              <a:rPr lang="en-US" altLang="zh-CN" sz="1687" dirty="0">
                <a:latin typeface="Times New Roman" panose="02020603050405020304" pitchFamily="18" charset="0"/>
                <a:cs typeface="Calibri" panose="020F0502020204030204" charset="0"/>
                <a:sym typeface="+mn-ea"/>
              </a:rPr>
              <a:t>AOPA-China International Fly-In </a:t>
            </a:r>
            <a:r>
              <a:rPr lang="en-US" altLang="zh-CN" sz="1687" dirty="0">
                <a:latin typeface="Times New Roman" panose="02020603050405020304" pitchFamily="18" charset="0"/>
                <a:sym typeface="+mn-ea"/>
              </a:rPr>
              <a:t>adopts </a:t>
            </a:r>
            <a:r>
              <a:rPr lang="en-US" altLang="zh-CN" sz="1687" dirty="0">
                <a:latin typeface="Times New Roman" panose="02020603050405020304" pitchFamily="18" charset="0"/>
              </a:rPr>
              <a:t>'</a:t>
            </a:r>
            <a:r>
              <a:rPr lang="zh-CN" altLang="en-US" sz="1687" dirty="0">
                <a:latin typeface="Times New Roman" panose="02020603050405020304" pitchFamily="18" charset="0"/>
              </a:rPr>
              <a:t>Chin</a:t>
            </a:r>
            <a:r>
              <a:rPr lang="en-US" altLang="zh-CN" sz="1687" dirty="0">
                <a:latin typeface="Times New Roman" panose="02020603050405020304" pitchFamily="18" charset="0"/>
              </a:rPr>
              <a:t>a</a:t>
            </a:r>
            <a:r>
              <a:rPr lang="zh-CN" altLang="en-US" sz="1687" dirty="0">
                <a:latin typeface="Times New Roman" panose="02020603050405020304" pitchFamily="18" charset="0"/>
              </a:rPr>
              <a:t> Dream, Flying Dream</a:t>
            </a:r>
            <a:r>
              <a:rPr lang="en-US" altLang="zh-CN" sz="1687" dirty="0">
                <a:latin typeface="Times New Roman" panose="02020603050405020304" pitchFamily="18" charset="0"/>
              </a:rPr>
              <a:t>' as our theme</a:t>
            </a:r>
            <a:r>
              <a:rPr lang="zh-CN" altLang="en-US" sz="1687" dirty="0">
                <a:latin typeface="Times New Roman" panose="02020603050405020304" pitchFamily="18" charset="0"/>
              </a:rPr>
              <a:t> and holds parachuting performance, aerobatic performance, helicopter flying performancewing suit flying performance and other flying activities in </a:t>
            </a:r>
            <a:r>
              <a:rPr lang="en-US" altLang="zh-CN" sz="1687" dirty="0">
                <a:latin typeface="Times New Roman" panose="02020603050405020304" pitchFamily="18" charset="0"/>
              </a:rPr>
              <a:t>Shenyang</a:t>
            </a:r>
            <a:r>
              <a:rPr lang="zh-CN" altLang="en-US" sz="1687" dirty="0">
                <a:latin typeface="Times New Roman" panose="02020603050405020304" pitchFamily="18" charset="0"/>
              </a:rPr>
              <a:t>, </a:t>
            </a:r>
            <a:r>
              <a:rPr lang="en-US" altLang="zh-CN" sz="1687" dirty="0">
                <a:latin typeface="Times New Roman" panose="02020603050405020304" pitchFamily="18" charset="0"/>
              </a:rPr>
              <a:t>Inner Mongolia,</a:t>
            </a:r>
            <a:r>
              <a:rPr lang="zh-CN" altLang="en-US" sz="1687" dirty="0">
                <a:latin typeface="Times New Roman" panose="02020603050405020304" pitchFamily="18" charset="0"/>
              </a:rPr>
              <a:t> Yunnan province, Guizhou province and other places. </a:t>
            </a:r>
          </a:p>
          <a:p>
            <a:pPr marL="301352" indent="-301352" algn="just">
              <a:buFont typeface="Wingdings" panose="05000000000000000000" pitchFamily="2" charset="2"/>
              <a:buChar char="u"/>
            </a:pPr>
            <a:endParaRPr lang="zh-CN" altLang="en-US" sz="1476" b="1" dirty="0">
              <a:latin typeface="+mn-ea"/>
            </a:endParaRPr>
          </a:p>
        </p:txBody>
      </p:sp>
      <p:grpSp>
        <p:nvGrpSpPr>
          <p:cNvPr id="5" name="组 2"/>
          <p:cNvGrpSpPr/>
          <p:nvPr/>
        </p:nvGrpSpPr>
        <p:grpSpPr>
          <a:xfrm>
            <a:off x="32498" y="3278132"/>
            <a:ext cx="12836614" cy="1749230"/>
            <a:chOff x="20182" y="3223579"/>
            <a:chExt cx="12171818" cy="1696720"/>
          </a:xfrm>
        </p:grpSpPr>
        <p:pic>
          <p:nvPicPr>
            <p:cNvPr id="20" name="Picture 7"/>
            <p:cNvPicPr>
              <a:picLocks noChangeAspect="1"/>
            </p:cNvPicPr>
            <p:nvPr/>
          </p:nvPicPr>
          <p:blipFill>
            <a:blip r:embed="rId4"/>
            <a:srcRect/>
            <a:stretch>
              <a:fillRect/>
            </a:stretch>
          </p:blipFill>
          <p:spPr>
            <a:xfrm>
              <a:off x="3085465" y="3249540"/>
              <a:ext cx="2807970" cy="1600720"/>
            </a:xfrm>
            <a:prstGeom prst="rect">
              <a:avLst/>
            </a:prstGeom>
            <a:noFill/>
            <a:ln w="9525">
              <a:noFill/>
              <a:miter/>
            </a:ln>
          </p:spPr>
        </p:pic>
        <p:pic>
          <p:nvPicPr>
            <p:cNvPr id="21" name="图片 20" descr="图片1"/>
            <p:cNvPicPr>
              <a:picLocks noChangeAspect="1"/>
            </p:cNvPicPr>
            <p:nvPr/>
          </p:nvPicPr>
          <p:blipFill>
            <a:blip r:embed="rId5"/>
            <a:srcRect/>
            <a:stretch>
              <a:fillRect/>
            </a:stretch>
          </p:blipFill>
          <p:spPr>
            <a:xfrm>
              <a:off x="20182" y="3223579"/>
              <a:ext cx="2972110" cy="1662613"/>
            </a:xfrm>
            <a:prstGeom prst="rect">
              <a:avLst/>
            </a:prstGeom>
          </p:spPr>
        </p:pic>
        <p:pic>
          <p:nvPicPr>
            <p:cNvPr id="22" name="Picture 6" descr="C:\Documents and Settings\Administrator\桌面\cctv.jpg"/>
            <p:cNvPicPr>
              <a:picLocks noChangeAspect="1"/>
            </p:cNvPicPr>
            <p:nvPr/>
          </p:nvPicPr>
          <p:blipFill>
            <a:blip r:embed="rId6"/>
            <a:srcRect/>
            <a:stretch>
              <a:fillRect/>
            </a:stretch>
          </p:blipFill>
          <p:spPr>
            <a:xfrm>
              <a:off x="5997195" y="3251745"/>
              <a:ext cx="2958013" cy="1598515"/>
            </a:xfrm>
            <a:prstGeom prst="rect">
              <a:avLst/>
            </a:prstGeom>
            <a:noFill/>
            <a:ln w="9525">
              <a:noFill/>
              <a:miter/>
            </a:ln>
            <a:effectLst>
              <a:outerShdw algn="ctr" rotWithShape="0">
                <a:srgbClr val="000000">
                  <a:alpha val="56000"/>
                </a:srgbClr>
              </a:outerShdw>
            </a:effectLst>
          </p:spPr>
        </p:pic>
        <p:pic>
          <p:nvPicPr>
            <p:cNvPr id="24" name="图片 23" descr="2.jpg"/>
            <p:cNvPicPr>
              <a:picLocks noChangeAspect="1"/>
            </p:cNvPicPr>
            <p:nvPr/>
          </p:nvPicPr>
          <p:blipFill>
            <a:blip r:embed="rId7" cstate="print"/>
            <a:srcRect/>
            <a:stretch>
              <a:fillRect/>
            </a:stretch>
          </p:blipFill>
          <p:spPr>
            <a:xfrm>
              <a:off x="9076055" y="3223579"/>
              <a:ext cx="3115945" cy="169672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grpSp>
      <p:grpSp>
        <p:nvGrpSpPr>
          <p:cNvPr id="31" name="组 30"/>
          <p:cNvGrpSpPr/>
          <p:nvPr/>
        </p:nvGrpSpPr>
        <p:grpSpPr>
          <a:xfrm>
            <a:off x="-6344" y="5103706"/>
            <a:ext cx="12887511" cy="1639401"/>
            <a:chOff x="214282" y="3643320"/>
            <a:chExt cx="8715436" cy="1361045"/>
          </a:xfrm>
        </p:grpSpPr>
        <p:pic>
          <p:nvPicPr>
            <p:cNvPr id="32" name="图片 31"/>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a:xfrm>
              <a:off x="4429124" y="3714758"/>
              <a:ext cx="1857388" cy="128960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33" name="图片 32"/>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a:xfrm>
              <a:off x="2357422" y="3714758"/>
              <a:ext cx="1928826" cy="128586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grpSp>
          <p:nvGrpSpPr>
            <p:cNvPr id="34" name="组合 11"/>
            <p:cNvGrpSpPr/>
            <p:nvPr/>
          </p:nvGrpSpPr>
          <p:grpSpPr bwMode="auto">
            <a:xfrm>
              <a:off x="214282" y="3643320"/>
              <a:ext cx="8715436" cy="1357304"/>
              <a:chOff x="2652773" y="4267550"/>
              <a:chExt cx="15861416" cy="2873358"/>
            </a:xfrm>
          </p:grpSpPr>
          <p:pic>
            <p:nvPicPr>
              <p:cNvPr id="35" name="图片 1" descr="xinsrc_040103091656125268040.jpg"/>
              <p:cNvPicPr>
                <a:picLocks noChangeAspect="1"/>
              </p:cNvPicPr>
              <p:nvPr/>
            </p:nvPicPr>
            <p:blipFill>
              <a:blip r:embed="rId10" cstate="print"/>
              <a:srcRect l="18355" r="18422" b="17320"/>
              <a:stretch>
                <a:fillRect/>
              </a:stretch>
            </p:blipFill>
            <p:spPr bwMode="auto">
              <a:xfrm>
                <a:off x="2652773" y="4418781"/>
                <a:ext cx="3693459" cy="272212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36" name="图片 10" descr="84831647.jpg"/>
              <p:cNvPicPr>
                <a:picLocks noChangeAspect="1"/>
              </p:cNvPicPr>
              <p:nvPr/>
            </p:nvPicPr>
            <p:blipFill rotWithShape="1">
              <a:blip r:embed="rId11" cstate="print"/>
              <a:srcRect b="2997"/>
              <a:stretch>
                <a:fillRect/>
              </a:stretch>
            </p:blipFill>
            <p:spPr bwMode="auto">
              <a:xfrm>
                <a:off x="13963783" y="4267550"/>
                <a:ext cx="4550406" cy="286864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grpSp>
      </p:grpSp>
      <p:sp>
        <p:nvSpPr>
          <p:cNvPr id="6" name="文本框 5"/>
          <p:cNvSpPr txBox="1"/>
          <p:nvPr/>
        </p:nvSpPr>
        <p:spPr>
          <a:xfrm>
            <a:off x="32499" y="1086906"/>
            <a:ext cx="10382201" cy="369332"/>
          </a:xfrm>
          <a:prstGeom prst="rect">
            <a:avLst/>
          </a:prstGeom>
          <a:noFill/>
        </p:spPr>
        <p:txBody>
          <a:bodyPr wrap="square" rtlCol="0" anchor="t">
            <a:spAutoFit/>
          </a:bodyPr>
          <a:lstStyle/>
          <a:p>
            <a:r>
              <a:rPr lang="en-US" altLang="zh-CN" b="1" dirty="0">
                <a:ln/>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Calibri" panose="020F0502020204030204" charset="0"/>
                <a:sym typeface="+mn-ea"/>
              </a:rPr>
              <a:t>AOPA-China International Fly-Ins</a:t>
            </a:r>
            <a:endParaRPr lang="zh-CN" altLang="en-US" dirty="0"/>
          </a:p>
        </p:txBody>
      </p:sp>
    </p:spTree>
    <p:extLst>
      <p:ext uri="{BB962C8B-B14F-4D97-AF65-F5344CB8AC3E}">
        <p14:creationId xmlns:p14="http://schemas.microsoft.com/office/powerpoint/2010/main" val="25168763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ctrTitle"/>
          </p:nvPr>
        </p:nvSpPr>
        <p:spPr>
          <a:xfrm>
            <a:off x="1892896" y="1173632"/>
            <a:ext cx="9643533" cy="2518034"/>
          </a:xfrm>
        </p:spPr>
        <p:txBody>
          <a:bodyPr/>
          <a:lstStyle/>
          <a:p>
            <a:endParaRPr lang="zh-CN" altLang="en-US"/>
          </a:p>
        </p:txBody>
      </p:sp>
      <p:sp>
        <p:nvSpPr>
          <p:cNvPr id="3" name="副标题 2"/>
          <p:cNvSpPr>
            <a:spLocks noGrp="1"/>
          </p:cNvSpPr>
          <p:nvPr>
            <p:ph type="subTitle" idx="1"/>
          </p:nvPr>
        </p:nvSpPr>
        <p:spPr>
          <a:xfrm>
            <a:off x="1892896" y="3788770"/>
            <a:ext cx="9643533" cy="1746216"/>
          </a:xfrm>
        </p:spPr>
        <p:txBody>
          <a:bodyPr/>
          <a:lstStyle/>
          <a:p>
            <a:endParaRPr lang="zh-CN" altLang="en-US"/>
          </a:p>
        </p:txBody>
      </p:sp>
      <p:pic>
        <p:nvPicPr>
          <p:cNvPr id="4" name="图片 3" descr="微信图片_20170620174517"/>
          <p:cNvPicPr>
            <a:picLocks noChangeAspect="1"/>
          </p:cNvPicPr>
          <p:nvPr/>
        </p:nvPicPr>
        <p:blipFill>
          <a:blip r:embed="rId2"/>
          <a:stretch>
            <a:fillRect/>
          </a:stretch>
        </p:blipFill>
        <p:spPr>
          <a:xfrm>
            <a:off x="3032" y="-1339"/>
            <a:ext cx="12852017" cy="7235998"/>
          </a:xfrm>
          <a:prstGeom prst="rect">
            <a:avLst/>
          </a:prstGeom>
        </p:spPr>
      </p:pic>
      <p:sp>
        <p:nvSpPr>
          <p:cNvPr id="50" name="文本框 49"/>
          <p:cNvSpPr txBox="1"/>
          <p:nvPr/>
        </p:nvSpPr>
        <p:spPr>
          <a:xfrm>
            <a:off x="437661" y="590667"/>
            <a:ext cx="5926085" cy="481799"/>
          </a:xfrm>
          <a:prstGeom prst="rect">
            <a:avLst/>
          </a:prstGeom>
          <a:noFill/>
        </p:spPr>
        <p:txBody>
          <a:bodyPr wrap="square" rtlCol="0">
            <a:spAutoFit/>
          </a:bodyPr>
          <a:lstStyle/>
          <a:p>
            <a:r>
              <a:rPr lang="en-US" altLang="zh-CN" sz="2531" dirty="0">
                <a:solidFill>
                  <a:srgbClr val="004492"/>
                </a:solidFill>
                <a:latin typeface="Arial" panose="020B0604020202020204" pitchFamily="34" charset="0"/>
                <a:ea typeface="微软雅黑" panose="020B0503020204020204" charset="-122"/>
                <a:sym typeface="Arial" panose="020B0604020202020204" pitchFamily="34" charset="0"/>
              </a:rPr>
              <a:t>Photo Gallery of Our Member Events</a:t>
            </a:r>
          </a:p>
        </p:txBody>
      </p:sp>
      <p:pic>
        <p:nvPicPr>
          <p:cNvPr id="85" name="图片 84"/>
          <p:cNvPicPr/>
          <p:nvPr/>
        </p:nvPicPr>
        <p:blipFill>
          <a:blip r:embed="rId3" cstate="print">
            <a:extLst>
              <a:ext uri="{28A0092B-C50C-407E-A947-70E740481C1C}">
                <a14:useLocalDpi xmlns:a14="http://schemas.microsoft.com/office/drawing/2010/main" val="0"/>
              </a:ext>
            </a:extLst>
          </a:blip>
          <a:stretch>
            <a:fillRect/>
          </a:stretch>
        </p:blipFill>
        <p:spPr>
          <a:xfrm>
            <a:off x="3301254" y="3941794"/>
            <a:ext cx="2093450" cy="2791267"/>
          </a:xfrm>
          <a:prstGeom prst="rect">
            <a:avLst/>
          </a:prstGeom>
        </p:spPr>
      </p:pic>
      <p:pic>
        <p:nvPicPr>
          <p:cNvPr id="86" name="图片 85"/>
          <p:cNvPicPr/>
          <p:nvPr/>
        </p:nvPicPr>
        <p:blipFill>
          <a:blip r:embed="rId4" cstate="print">
            <a:extLst>
              <a:ext uri="{28A0092B-C50C-407E-A947-70E740481C1C}">
                <a14:useLocalDpi xmlns:a14="http://schemas.microsoft.com/office/drawing/2010/main" val="0"/>
              </a:ext>
            </a:extLst>
          </a:blip>
          <a:stretch>
            <a:fillRect/>
          </a:stretch>
        </p:blipFill>
        <p:spPr>
          <a:xfrm>
            <a:off x="5694726" y="1173966"/>
            <a:ext cx="2039205" cy="2757783"/>
          </a:xfrm>
          <a:prstGeom prst="rect">
            <a:avLst/>
          </a:prstGeom>
        </p:spPr>
      </p:pic>
      <p:pic>
        <p:nvPicPr>
          <p:cNvPr id="87" name="图片 86"/>
          <p:cNvPicPr/>
          <p:nvPr/>
        </p:nvPicPr>
        <p:blipFill>
          <a:blip r:embed="rId5" cstate="print">
            <a:extLst>
              <a:ext uri="{28A0092B-C50C-407E-A947-70E740481C1C}">
                <a14:useLocalDpi xmlns:a14="http://schemas.microsoft.com/office/drawing/2010/main" val="0"/>
              </a:ext>
            </a:extLst>
          </a:blip>
          <a:stretch>
            <a:fillRect/>
          </a:stretch>
        </p:blipFill>
        <p:spPr>
          <a:xfrm>
            <a:off x="7865860" y="1174636"/>
            <a:ext cx="2214664" cy="2761801"/>
          </a:xfrm>
          <a:prstGeom prst="rect">
            <a:avLst/>
          </a:prstGeom>
        </p:spPr>
      </p:pic>
      <p:pic>
        <p:nvPicPr>
          <p:cNvPr id="88" name="图片 87"/>
          <p:cNvPicPr/>
          <p:nvPr/>
        </p:nvPicPr>
        <p:blipFill>
          <a:blip r:embed="rId6" cstate="print">
            <a:extLst>
              <a:ext uri="{28A0092B-C50C-407E-A947-70E740481C1C}">
                <a14:useLocalDpi xmlns:a14="http://schemas.microsoft.com/office/drawing/2010/main" val="0"/>
              </a:ext>
            </a:extLst>
          </a:blip>
          <a:stretch>
            <a:fillRect/>
          </a:stretch>
        </p:blipFill>
        <p:spPr>
          <a:xfrm>
            <a:off x="10217141" y="1174636"/>
            <a:ext cx="2220691" cy="2767828"/>
          </a:xfrm>
          <a:prstGeom prst="rect">
            <a:avLst/>
          </a:prstGeom>
        </p:spPr>
      </p:pic>
      <p:pic>
        <p:nvPicPr>
          <p:cNvPr id="90" name="图片 89"/>
          <p:cNvPicPr/>
          <p:nvPr/>
        </p:nvPicPr>
        <p:blipFill>
          <a:blip r:embed="rId7" cstate="print">
            <a:extLst>
              <a:ext uri="{28A0092B-C50C-407E-A947-70E740481C1C}">
                <a14:useLocalDpi xmlns:a14="http://schemas.microsoft.com/office/drawing/2010/main" val="0"/>
              </a:ext>
            </a:extLst>
          </a:blip>
          <a:stretch>
            <a:fillRect/>
          </a:stretch>
        </p:blipFill>
        <p:spPr>
          <a:xfrm>
            <a:off x="681427" y="1174636"/>
            <a:ext cx="2497943" cy="3450912"/>
          </a:xfrm>
          <a:prstGeom prst="rect">
            <a:avLst/>
          </a:prstGeom>
        </p:spPr>
      </p:pic>
      <p:pic>
        <p:nvPicPr>
          <p:cNvPr id="91" name="图片 90"/>
          <p:cNvPicPr/>
          <p:nvPr/>
        </p:nvPicPr>
        <p:blipFill>
          <a:blip r:embed="rId8" cstate="print">
            <a:extLst>
              <a:ext uri="{28A0092B-C50C-407E-A947-70E740481C1C}">
                <a14:useLocalDpi xmlns:a14="http://schemas.microsoft.com/office/drawing/2010/main" val="0"/>
              </a:ext>
            </a:extLst>
          </a:blip>
          <a:stretch>
            <a:fillRect/>
          </a:stretch>
        </p:blipFill>
        <p:spPr>
          <a:xfrm>
            <a:off x="3453273" y="1174636"/>
            <a:ext cx="2063984" cy="2672062"/>
          </a:xfrm>
          <a:prstGeom prst="rect">
            <a:avLst/>
          </a:prstGeom>
        </p:spPr>
      </p:pic>
      <p:pic>
        <p:nvPicPr>
          <p:cNvPr id="92" name="Picture 9"/>
          <p:cNvPicPr>
            <a:picLocks noChangeAspect="1" noChangeArrowheads="1"/>
          </p:cNvPicPr>
          <p:nvPr/>
        </p:nvPicPr>
        <p:blipFill>
          <a:blip r:embed="rId9" cstate="print"/>
          <a:srcRect/>
          <a:stretch>
            <a:fillRect/>
          </a:stretch>
        </p:blipFill>
        <p:spPr bwMode="auto">
          <a:xfrm>
            <a:off x="680758" y="4717296"/>
            <a:ext cx="2469816" cy="2016436"/>
          </a:xfrm>
          <a:prstGeom prst="rect">
            <a:avLst/>
          </a:prstGeom>
          <a:noFill/>
          <a:ln w="9525">
            <a:noFill/>
            <a:miter lim="800000"/>
            <a:headEnd/>
            <a:tailEnd/>
          </a:ln>
        </p:spPr>
      </p:pic>
      <p:pic>
        <p:nvPicPr>
          <p:cNvPr id="17" name="图片 16"/>
          <p:cNvPicPr>
            <a:picLocks noChangeAspect="1"/>
          </p:cNvPicPr>
          <p:nvPr/>
        </p:nvPicPr>
        <p:blipFill>
          <a:blip r:embed="rId10"/>
          <a:stretch>
            <a:fillRect/>
          </a:stretch>
        </p:blipFill>
        <p:spPr>
          <a:xfrm>
            <a:off x="5517279" y="4116930"/>
            <a:ext cx="4563123" cy="2615604"/>
          </a:xfrm>
          <a:prstGeom prst="rect">
            <a:avLst/>
          </a:prstGeom>
        </p:spPr>
      </p:pic>
      <p:pic>
        <p:nvPicPr>
          <p:cNvPr id="18" name="图片 17"/>
          <p:cNvPicPr>
            <a:picLocks noChangeAspect="1"/>
          </p:cNvPicPr>
          <p:nvPr/>
        </p:nvPicPr>
        <p:blipFill>
          <a:blip r:embed="rId11"/>
          <a:stretch>
            <a:fillRect/>
          </a:stretch>
        </p:blipFill>
        <p:spPr>
          <a:xfrm>
            <a:off x="10221829" y="4024836"/>
            <a:ext cx="2216673" cy="2708895"/>
          </a:xfrm>
          <a:prstGeom prst="rect">
            <a:avLst/>
          </a:prstGeom>
        </p:spPr>
      </p:pic>
    </p:spTree>
    <p:extLst>
      <p:ext uri="{BB962C8B-B14F-4D97-AF65-F5344CB8AC3E}">
        <p14:creationId xmlns:p14="http://schemas.microsoft.com/office/powerpoint/2010/main" val="62362882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ctrTitle"/>
          </p:nvPr>
        </p:nvSpPr>
        <p:spPr/>
        <p:txBody>
          <a:bodyPr/>
          <a:lstStyle/>
          <a:p>
            <a:endParaRPr lang="zh-CN" altLang="en-US"/>
          </a:p>
        </p:txBody>
      </p:sp>
      <p:sp>
        <p:nvSpPr>
          <p:cNvPr id="3" name="副标题 2"/>
          <p:cNvSpPr>
            <a:spLocks noGrp="1"/>
          </p:cNvSpPr>
          <p:nvPr>
            <p:ph type="subTitle" idx="1"/>
          </p:nvPr>
        </p:nvSpPr>
        <p:spPr/>
        <p:txBody>
          <a:bodyPr/>
          <a:lstStyle/>
          <a:p>
            <a:endParaRPr lang="zh-CN" altLang="en-US"/>
          </a:p>
        </p:txBody>
      </p:sp>
      <p:pic>
        <p:nvPicPr>
          <p:cNvPr id="4" name="图片 3" descr="微信图片_20170620174517"/>
          <p:cNvPicPr>
            <a:picLocks noChangeAspect="1"/>
          </p:cNvPicPr>
          <p:nvPr/>
        </p:nvPicPr>
        <p:blipFill>
          <a:blip r:embed="rId2"/>
          <a:stretch>
            <a:fillRect/>
          </a:stretch>
        </p:blipFill>
        <p:spPr>
          <a:xfrm>
            <a:off x="353" y="-2008"/>
            <a:ext cx="12852017" cy="7235998"/>
          </a:xfrm>
          <a:prstGeom prst="rect">
            <a:avLst/>
          </a:prstGeom>
        </p:spPr>
      </p:pic>
      <p:pic>
        <p:nvPicPr>
          <p:cNvPr id="33" name="图片 32" descr="855433256105030434"/>
          <p:cNvPicPr>
            <a:picLocks noChangeAspect="1"/>
          </p:cNvPicPr>
          <p:nvPr/>
        </p:nvPicPr>
        <p:blipFill>
          <a:blip r:embed="rId3"/>
          <a:stretch>
            <a:fillRect/>
          </a:stretch>
        </p:blipFill>
        <p:spPr>
          <a:xfrm>
            <a:off x="6513834" y="1876895"/>
            <a:ext cx="2177162" cy="2215507"/>
          </a:xfrm>
          <a:prstGeom prst="rect">
            <a:avLst/>
          </a:prstGeom>
        </p:spPr>
      </p:pic>
      <p:pic>
        <p:nvPicPr>
          <p:cNvPr id="35" name="图片 34" descr="图片1"/>
          <p:cNvPicPr>
            <a:picLocks noChangeAspect="1"/>
          </p:cNvPicPr>
          <p:nvPr/>
        </p:nvPicPr>
        <p:blipFill>
          <a:blip r:embed="rId4"/>
          <a:srcRect/>
          <a:stretch>
            <a:fillRect/>
          </a:stretch>
        </p:blipFill>
        <p:spPr>
          <a:xfrm>
            <a:off x="211888" y="4285010"/>
            <a:ext cx="2809349" cy="2107514"/>
          </a:xfrm>
          <a:prstGeom prst="rect">
            <a:avLst/>
          </a:prstGeom>
        </p:spPr>
      </p:pic>
      <p:pic>
        <p:nvPicPr>
          <p:cNvPr id="36" name="图片 35" descr="图片2"/>
          <p:cNvPicPr>
            <a:picLocks noChangeAspect="1"/>
          </p:cNvPicPr>
          <p:nvPr/>
        </p:nvPicPr>
        <p:blipFill>
          <a:blip r:embed="rId5"/>
          <a:srcRect/>
          <a:stretch>
            <a:fillRect/>
          </a:stretch>
        </p:blipFill>
        <p:spPr>
          <a:xfrm>
            <a:off x="189206" y="1911892"/>
            <a:ext cx="2854888" cy="2137650"/>
          </a:xfrm>
          <a:prstGeom prst="rect">
            <a:avLst/>
          </a:prstGeom>
        </p:spPr>
      </p:pic>
      <p:pic>
        <p:nvPicPr>
          <p:cNvPr id="37" name="图片 36" descr="图片3"/>
          <p:cNvPicPr>
            <a:picLocks noChangeAspect="1"/>
          </p:cNvPicPr>
          <p:nvPr/>
        </p:nvPicPr>
        <p:blipFill>
          <a:blip r:embed="rId6"/>
          <a:srcRect/>
          <a:stretch>
            <a:fillRect/>
          </a:stretch>
        </p:blipFill>
        <p:spPr>
          <a:xfrm>
            <a:off x="9203644" y="1932366"/>
            <a:ext cx="2668044" cy="2160035"/>
          </a:xfrm>
          <a:prstGeom prst="rect">
            <a:avLst/>
          </a:prstGeom>
        </p:spPr>
      </p:pic>
      <p:pic>
        <p:nvPicPr>
          <p:cNvPr id="39" name="图片 38" descr="图片5"/>
          <p:cNvPicPr>
            <a:picLocks noChangeAspect="1"/>
          </p:cNvPicPr>
          <p:nvPr/>
        </p:nvPicPr>
        <p:blipFill>
          <a:blip r:embed="rId7"/>
          <a:srcRect/>
          <a:stretch>
            <a:fillRect/>
          </a:stretch>
        </p:blipFill>
        <p:spPr>
          <a:xfrm>
            <a:off x="3110727" y="4285009"/>
            <a:ext cx="3173660" cy="2102156"/>
          </a:xfrm>
          <a:prstGeom prst="rect">
            <a:avLst/>
          </a:prstGeom>
        </p:spPr>
      </p:pic>
      <p:pic>
        <p:nvPicPr>
          <p:cNvPr id="40" name="图片 39" descr="图片6"/>
          <p:cNvPicPr>
            <a:picLocks noChangeAspect="1"/>
          </p:cNvPicPr>
          <p:nvPr/>
        </p:nvPicPr>
        <p:blipFill>
          <a:blip r:embed="rId8"/>
          <a:srcRect/>
          <a:stretch>
            <a:fillRect/>
          </a:stretch>
        </p:blipFill>
        <p:spPr>
          <a:xfrm>
            <a:off x="3191759" y="1912227"/>
            <a:ext cx="3092628" cy="2146691"/>
          </a:xfrm>
          <a:prstGeom prst="rect">
            <a:avLst/>
          </a:prstGeom>
        </p:spPr>
      </p:pic>
      <p:sp>
        <p:nvSpPr>
          <p:cNvPr id="42" name="文本框 41"/>
          <p:cNvSpPr txBox="1"/>
          <p:nvPr/>
        </p:nvSpPr>
        <p:spPr>
          <a:xfrm>
            <a:off x="353" y="5872819"/>
            <a:ext cx="12858044" cy="369332"/>
          </a:xfrm>
          <a:prstGeom prst="rect">
            <a:avLst/>
          </a:prstGeom>
          <a:noFill/>
        </p:spPr>
        <p:txBody>
          <a:bodyPr wrap="square" rtlCol="0">
            <a:spAutoFit/>
          </a:bodyPr>
          <a:lstStyle/>
          <a:p>
            <a:r>
              <a:rPr lang="zh-CN" altLang="en-US" b="1" dirty="0"/>
              <a:t>　　</a:t>
            </a:r>
            <a:endParaRPr lang="en-US" altLang="zh-CN" dirty="0">
              <a:ea typeface="幼圆" panose="02010509060101010101" pitchFamily="49" charset="-122"/>
              <a:sym typeface="宋体" panose="02010600030101010101" pitchFamily="2" charset="-122"/>
            </a:endParaRPr>
          </a:p>
        </p:txBody>
      </p:sp>
      <p:sp>
        <p:nvSpPr>
          <p:cNvPr id="50" name="文本框 49"/>
          <p:cNvSpPr txBox="1"/>
          <p:nvPr/>
        </p:nvSpPr>
        <p:spPr>
          <a:xfrm>
            <a:off x="3701" y="976408"/>
            <a:ext cx="8298796" cy="546753"/>
          </a:xfrm>
          <a:prstGeom prst="rect">
            <a:avLst/>
          </a:prstGeom>
          <a:noFill/>
        </p:spPr>
        <p:txBody>
          <a:bodyPr wrap="square" rtlCol="0">
            <a:spAutoFit/>
          </a:bodyPr>
          <a:lstStyle/>
          <a:p>
            <a:r>
              <a:rPr lang="en-US" altLang="zh-CN" sz="2953" dirty="0">
                <a:solidFill>
                  <a:srgbClr val="004492"/>
                </a:solidFill>
                <a:latin typeface="Times New Roman" panose="02020603050405020304" pitchFamily="18" charset="0"/>
                <a:ea typeface="微软雅黑" panose="020B0503020204020204" charset="-122"/>
                <a:sym typeface="Arial" panose="020B0604020202020204" pitchFamily="34" charset="0"/>
              </a:rPr>
              <a:t>Photo Gallery of our Business Trip</a:t>
            </a:r>
          </a:p>
        </p:txBody>
      </p:sp>
      <p:pic>
        <p:nvPicPr>
          <p:cNvPr id="22" name="图片 21" descr="248263043818979484"/>
          <p:cNvPicPr>
            <a:picLocks noChangeAspect="1"/>
          </p:cNvPicPr>
          <p:nvPr/>
        </p:nvPicPr>
        <p:blipFill>
          <a:blip r:embed="rId9"/>
          <a:stretch>
            <a:fillRect/>
          </a:stretch>
        </p:blipFill>
        <p:spPr>
          <a:xfrm>
            <a:off x="6284052" y="4305436"/>
            <a:ext cx="2919848" cy="2086753"/>
          </a:xfrm>
          <a:prstGeom prst="rect">
            <a:avLst/>
          </a:prstGeom>
        </p:spPr>
      </p:pic>
      <p:pic>
        <p:nvPicPr>
          <p:cNvPr id="20" name="图片 19" descr="570692875121157809"/>
          <p:cNvPicPr>
            <a:picLocks noChangeAspect="1"/>
          </p:cNvPicPr>
          <p:nvPr/>
        </p:nvPicPr>
        <p:blipFill>
          <a:blip r:embed="rId10"/>
          <a:stretch>
            <a:fillRect/>
          </a:stretch>
        </p:blipFill>
        <p:spPr>
          <a:xfrm>
            <a:off x="9203900" y="4305436"/>
            <a:ext cx="2801982" cy="2087423"/>
          </a:xfrm>
          <a:prstGeom prst="rect">
            <a:avLst/>
          </a:prstGeom>
        </p:spPr>
      </p:pic>
      <p:cxnSp>
        <p:nvCxnSpPr>
          <p:cNvPr id="10" name="直接连接符 9"/>
          <p:cNvCxnSpPr/>
          <p:nvPr/>
        </p:nvCxnSpPr>
        <p:spPr>
          <a:xfrm>
            <a:off x="3032" y="1548993"/>
            <a:ext cx="4596081" cy="0"/>
          </a:xfrm>
          <a:prstGeom prst="line">
            <a:avLst/>
          </a:prstGeom>
          <a:ln w="25400">
            <a:solidFill>
              <a:srgbClr val="00449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7806204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文本框 49"/>
          <p:cNvSpPr txBox="1"/>
          <p:nvPr/>
        </p:nvSpPr>
        <p:spPr>
          <a:xfrm>
            <a:off x="304392" y="1184012"/>
            <a:ext cx="9979048" cy="523220"/>
          </a:xfrm>
          <a:prstGeom prst="rect">
            <a:avLst/>
          </a:prstGeom>
          <a:noFill/>
        </p:spPr>
        <p:txBody>
          <a:bodyPr wrap="square" rtlCol="0">
            <a:spAutoFit/>
          </a:bodyPr>
          <a:lstStyle/>
          <a:p>
            <a:r>
              <a:rPr lang="en-US" altLang="zh-CN" sz="2800" b="1" dirty="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Calibri" panose="020F0502020204030204" charset="0"/>
                <a:sym typeface="Arial" panose="020B0604020202020204" pitchFamily="34" charset="0"/>
              </a:rPr>
              <a:t>Young Eagle Plan</a:t>
            </a:r>
            <a:endParaRPr lang="en-US" altLang="zh-CN" sz="2800" b="1" dirty="0">
              <a:latin typeface="Times New Roman" panose="02020603050405020304" pitchFamily="18" charset="0"/>
              <a:cs typeface="Calibri" panose="020F0502020204030204" charset="0"/>
              <a:sym typeface="Arial" panose="020B0604020202020204" pitchFamily="34" charset="0"/>
            </a:endParaRPr>
          </a:p>
        </p:txBody>
      </p:sp>
      <p:grpSp>
        <p:nvGrpSpPr>
          <p:cNvPr id="17" name="组 16"/>
          <p:cNvGrpSpPr/>
          <p:nvPr/>
        </p:nvGrpSpPr>
        <p:grpSpPr>
          <a:xfrm>
            <a:off x="3621063" y="952029"/>
            <a:ext cx="8727027" cy="5044777"/>
            <a:chOff x="1065544" y="1049536"/>
            <a:chExt cx="6839007" cy="3826470"/>
          </a:xfrm>
        </p:grpSpPr>
        <p:pic>
          <p:nvPicPr>
            <p:cNvPr id="18" name="图片占位符 3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41994" y="1099714"/>
              <a:ext cx="1862557" cy="1716407"/>
            </a:xfrm>
            <a:prstGeom prst="ellipse">
              <a:avLst/>
            </a:prstGeom>
            <a:solidFill>
              <a:schemeClr val="accent5"/>
            </a:solidFill>
            <a:ln w="57150">
              <a:gradFill>
                <a:gsLst>
                  <a:gs pos="0">
                    <a:schemeClr val="bg1"/>
                  </a:gs>
                  <a:gs pos="100000">
                    <a:schemeClr val="bg1">
                      <a:lumMod val="85000"/>
                    </a:schemeClr>
                  </a:gs>
                </a:gsLst>
                <a:lin ang="5400000" scaled="0"/>
              </a:gradFill>
            </a:ln>
            <a:effectLst>
              <a:outerShdw blurRad="228600" dist="114300" dir="6840000" sx="99000" sy="99000" algn="tl" rotWithShape="0">
                <a:prstClr val="black">
                  <a:alpha val="40000"/>
                </a:prstClr>
              </a:outerShdw>
            </a:effectLst>
          </p:spPr>
        </p:pic>
        <p:pic>
          <p:nvPicPr>
            <p:cNvPr id="19" name="图片占位符 2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84774" y="3147814"/>
              <a:ext cx="1843710" cy="1728192"/>
            </a:xfrm>
            <a:prstGeom prst="ellipse">
              <a:avLst/>
            </a:prstGeom>
            <a:solidFill>
              <a:schemeClr val="accent5"/>
            </a:solidFill>
            <a:ln w="57150">
              <a:gradFill>
                <a:gsLst>
                  <a:gs pos="0">
                    <a:schemeClr val="bg1"/>
                  </a:gs>
                  <a:gs pos="100000">
                    <a:schemeClr val="bg1">
                      <a:lumMod val="85000"/>
                    </a:schemeClr>
                  </a:gs>
                </a:gsLst>
                <a:lin ang="5400000" scaled="0"/>
              </a:gradFill>
            </a:ln>
            <a:effectLst>
              <a:outerShdw blurRad="228600" dist="114300" dir="6840000" sx="99000" sy="99000" algn="tl" rotWithShape="0">
                <a:prstClr val="black">
                  <a:alpha val="40000"/>
                </a:prstClr>
              </a:outerShdw>
            </a:effectLst>
          </p:spPr>
        </p:pic>
        <p:pic>
          <p:nvPicPr>
            <p:cNvPr id="20" name="图片占位符 2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62374" y="3147814"/>
              <a:ext cx="1889870" cy="1728192"/>
            </a:xfrm>
            <a:prstGeom prst="ellipse">
              <a:avLst/>
            </a:prstGeom>
            <a:solidFill>
              <a:schemeClr val="accent5"/>
            </a:solidFill>
            <a:ln w="57150">
              <a:gradFill>
                <a:gsLst>
                  <a:gs pos="0">
                    <a:schemeClr val="bg1"/>
                  </a:gs>
                  <a:gs pos="100000">
                    <a:schemeClr val="bg1">
                      <a:lumMod val="85000"/>
                    </a:schemeClr>
                  </a:gs>
                </a:gsLst>
                <a:lin ang="5400000" scaled="0"/>
              </a:gradFill>
            </a:ln>
            <a:effectLst>
              <a:outerShdw blurRad="228600" dist="114300" dir="6840000" sx="99000" sy="99000" algn="tl" rotWithShape="0">
                <a:prstClr val="black">
                  <a:alpha val="40000"/>
                </a:prstClr>
              </a:outerShdw>
            </a:effectLst>
          </p:spPr>
        </p:pic>
        <p:pic>
          <p:nvPicPr>
            <p:cNvPr id="21" name="图片占位符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65544" y="1049536"/>
              <a:ext cx="1889761" cy="1766586"/>
            </a:xfrm>
            <a:prstGeom prst="ellipse">
              <a:avLst/>
            </a:prstGeom>
            <a:blipFill>
              <a:blip r:embed="rId6"/>
              <a:stretch>
                <a:fillRect/>
              </a:stretch>
            </a:blipFill>
            <a:ln w="57150">
              <a:gradFill>
                <a:gsLst>
                  <a:gs pos="0">
                    <a:schemeClr val="bg1"/>
                  </a:gs>
                  <a:gs pos="100000">
                    <a:schemeClr val="bg1">
                      <a:lumMod val="85000"/>
                    </a:schemeClr>
                  </a:gs>
                </a:gsLst>
                <a:lin ang="5400000" scaled="0"/>
              </a:gradFill>
            </a:ln>
            <a:effectLst>
              <a:outerShdw blurRad="228600" dist="114300" dir="6840000" sx="99000" sy="99000" algn="tl" rotWithShape="0">
                <a:prstClr val="black">
                  <a:alpha val="40000"/>
                </a:prstClr>
              </a:outerShdw>
            </a:effectLst>
          </p:spPr>
        </p:pic>
        <p:pic>
          <p:nvPicPr>
            <p:cNvPr id="22" name="图片占位符 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529477" y="1099714"/>
              <a:ext cx="1897709" cy="1771808"/>
            </a:xfrm>
            <a:prstGeom prst="ellipse">
              <a:avLst/>
            </a:prstGeom>
            <a:solidFill>
              <a:schemeClr val="accent5"/>
            </a:solidFill>
            <a:ln w="57150">
              <a:gradFill>
                <a:gsLst>
                  <a:gs pos="0">
                    <a:schemeClr val="bg1"/>
                  </a:gs>
                  <a:gs pos="100000">
                    <a:schemeClr val="bg1">
                      <a:lumMod val="85000"/>
                    </a:schemeClr>
                  </a:gs>
                </a:gsLst>
                <a:lin ang="5400000" scaled="0"/>
              </a:gradFill>
            </a:ln>
            <a:effectLst>
              <a:outerShdw blurRad="228600" dist="114300" dir="6840000" sx="99000" sy="99000" algn="tl" rotWithShape="0">
                <a:prstClr val="black">
                  <a:alpha val="40000"/>
                </a:prstClr>
              </a:outerShdw>
            </a:effectLst>
          </p:spPr>
        </p:pic>
      </p:grpSp>
      <p:sp>
        <p:nvSpPr>
          <p:cNvPr id="28" name="文本框 2"/>
          <p:cNvSpPr txBox="1"/>
          <p:nvPr/>
        </p:nvSpPr>
        <p:spPr>
          <a:xfrm>
            <a:off x="304392" y="2300385"/>
            <a:ext cx="2884623" cy="3967945"/>
          </a:xfrm>
          <a:prstGeom prst="rect">
            <a:avLst/>
          </a:prstGeom>
          <a:noFill/>
        </p:spPr>
        <p:txBody>
          <a:bodyPr wrap="square" lIns="72327" tIns="36163" rIns="72327" bIns="36163" rtlCol="0" anchor="t">
            <a:spAutoFit/>
          </a:bodyPr>
          <a:lstStyle/>
          <a:p>
            <a:pPr lvl="0" algn="just">
              <a:lnSpc>
                <a:spcPct val="150000"/>
              </a:lnSpc>
              <a:buFont typeface="Wingdings" panose="05000000000000000000" pitchFamily="2" charset="2"/>
              <a:buChar char="u"/>
            </a:pPr>
            <a:r>
              <a:rPr lang="zh-CN" altLang="en-US" sz="2109" dirty="0">
                <a:latin typeface="Times New Roman" panose="02020603050405020304" pitchFamily="18" charset="0"/>
                <a:ea typeface="微软雅黑" panose="020B0503020204020204" charset="-122"/>
              </a:rPr>
              <a:t>At present, this experimental class has already successfully held for six terms. More than 400  teenagers are trained and </a:t>
            </a:r>
            <a:r>
              <a:rPr lang="en-US" altLang="zh-CN" sz="2109" dirty="0">
                <a:latin typeface="Times New Roman" panose="02020603050405020304" pitchFamily="18" charset="0"/>
                <a:ea typeface="微软雅黑" panose="020B0503020204020204" charset="-122"/>
              </a:rPr>
              <a:t>50 of them</a:t>
            </a:r>
            <a:r>
              <a:rPr lang="zh-CN" altLang="en-US" sz="2109" dirty="0">
                <a:latin typeface="Times New Roman" panose="02020603050405020304" pitchFamily="18" charset="0"/>
                <a:ea typeface="微软雅黑" panose="020B0503020204020204" charset="-122"/>
              </a:rPr>
              <a:t>  successful get the </a:t>
            </a:r>
            <a:r>
              <a:rPr lang="en-US" altLang="zh-CN" sz="2109" dirty="0">
                <a:latin typeface="Times New Roman" panose="02020603050405020304" pitchFamily="18" charset="0"/>
                <a:ea typeface="微软雅黑" panose="020B0503020204020204" charset="-122"/>
              </a:rPr>
              <a:t>private </a:t>
            </a:r>
            <a:r>
              <a:rPr lang="zh-CN" altLang="en-US" sz="2109" dirty="0">
                <a:latin typeface="Times New Roman" panose="02020603050405020304" pitchFamily="18" charset="0"/>
                <a:ea typeface="微软雅黑" panose="020B0503020204020204" charset="-122"/>
              </a:rPr>
              <a:t>pilot license </a:t>
            </a:r>
            <a:r>
              <a:rPr lang="en-US" altLang="zh-CN" sz="2109" dirty="0">
                <a:latin typeface="Times New Roman" panose="02020603050405020304" pitchFamily="18" charset="0"/>
                <a:ea typeface="微软雅黑" panose="020B0503020204020204" charset="-122"/>
              </a:rPr>
              <a:t>.</a:t>
            </a:r>
          </a:p>
        </p:txBody>
      </p:sp>
    </p:spTree>
    <p:extLst>
      <p:ext uri="{BB962C8B-B14F-4D97-AF65-F5344CB8AC3E}">
        <p14:creationId xmlns:p14="http://schemas.microsoft.com/office/powerpoint/2010/main" val="252896545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alphaModFix amt="20000"/>
            <a:lum/>
          </a:blip>
          <a:srcRect/>
          <a:stretch>
            <a:fillRect t="-9000" b="-9000"/>
          </a:stretch>
        </a:blipFill>
        <a:effectLst/>
      </p:bgPr>
    </p:bg>
    <p:spTree>
      <p:nvGrpSpPr>
        <p:cNvPr id="1" name=""/>
        <p:cNvGrpSpPr/>
        <p:nvPr/>
      </p:nvGrpSpPr>
      <p:grpSpPr>
        <a:xfrm>
          <a:off x="0" y="0"/>
          <a:ext cx="0" cy="0"/>
          <a:chOff x="0" y="0"/>
          <a:chExt cx="0" cy="0"/>
        </a:xfrm>
      </p:grpSpPr>
      <p:pic>
        <p:nvPicPr>
          <p:cNvPr id="49" name="图片 48"/>
          <p:cNvPicPr>
            <a:picLocks noChangeAspect="1"/>
          </p:cNvPicPr>
          <p:nvPr/>
        </p:nvPicPr>
        <p:blipFill rotWithShape="1">
          <a:blip r:embed="rId4" cstate="print">
            <a:extLst>
              <a:ext uri="{28A0092B-C50C-407E-A947-70E740481C1C}">
                <a14:useLocalDpi xmlns:a14="http://schemas.microsoft.com/office/drawing/2010/main" val="0"/>
              </a:ext>
            </a:extLst>
          </a:blip>
          <a:srcRect b="6753"/>
          <a:stretch/>
        </p:blipFill>
        <p:spPr>
          <a:xfrm>
            <a:off x="3477047" y="3992290"/>
            <a:ext cx="5232984" cy="3240360"/>
          </a:xfrm>
          <a:prstGeom prst="rect">
            <a:avLst/>
          </a:prstGeom>
        </p:spPr>
      </p:pic>
      <p:sp>
        <p:nvSpPr>
          <p:cNvPr id="51" name="矩形 50"/>
          <p:cNvSpPr/>
          <p:nvPr/>
        </p:nvSpPr>
        <p:spPr>
          <a:xfrm>
            <a:off x="308695" y="1007073"/>
            <a:ext cx="6696744" cy="738664"/>
          </a:xfrm>
          <a:prstGeom prst="rect">
            <a:avLst/>
          </a:prstGeom>
        </p:spPr>
        <p:txBody>
          <a:bodyPr wrap="square" lIns="0" tIns="0" rIns="0" bIns="0">
            <a:spAutoFit/>
          </a:bodyPr>
          <a:lstStyle/>
          <a:p>
            <a:r>
              <a:rPr lang="en-US" altLang="zh-CN" sz="4800" dirty="0">
                <a:solidFill>
                  <a:schemeClr val="accent2"/>
                </a:solidFill>
                <a:latin typeface="微软雅黑" panose="020B0503020204020204" pitchFamily="34" charset="-122"/>
                <a:ea typeface="微软雅黑" panose="020B0503020204020204" pitchFamily="34" charset="-122"/>
                <a:cs typeface="+mn-ea"/>
                <a:sym typeface="微软雅黑" panose="020B0503020204020204" pitchFamily="34" charset="-122"/>
              </a:rPr>
              <a:t>Chinese GA Market</a:t>
            </a:r>
            <a:endParaRPr lang="zh-CN" altLang="en-US" sz="4800" dirty="0">
              <a:solidFill>
                <a:schemeClr val="accent2"/>
              </a:solidFill>
              <a:latin typeface="微软雅黑" panose="020B0503020204020204" pitchFamily="34" charset="-122"/>
              <a:ea typeface="微软雅黑" panose="020B0503020204020204" pitchFamily="34" charset="-122"/>
              <a:cs typeface="+mn-ea"/>
              <a:sym typeface="微软雅黑" panose="020B0503020204020204" pitchFamily="34" charset="-122"/>
            </a:endParaRPr>
          </a:p>
        </p:txBody>
      </p:sp>
      <p:grpSp>
        <p:nvGrpSpPr>
          <p:cNvPr id="52" name="Group 16"/>
          <p:cNvGrpSpPr/>
          <p:nvPr/>
        </p:nvGrpSpPr>
        <p:grpSpPr>
          <a:xfrm>
            <a:off x="-27550" y="2009373"/>
            <a:ext cx="6192039" cy="162011"/>
            <a:chOff x="0" y="2341322"/>
            <a:chExt cx="4403469" cy="115214"/>
          </a:xfrm>
          <a:solidFill>
            <a:schemeClr val="accent1"/>
          </a:solidFill>
        </p:grpSpPr>
        <p:sp>
          <p:nvSpPr>
            <p:cNvPr id="53" name="Rectangle 12"/>
            <p:cNvSpPr/>
            <p:nvPr/>
          </p:nvSpPr>
          <p:spPr>
            <a:xfrm>
              <a:off x="0" y="2341322"/>
              <a:ext cx="4403469" cy="4571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450672">
                <a:defRPr/>
              </a:pPr>
              <a:endParaRPr lang="en-US" sz="2669" dirty="0">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54" name="Rectangle 14"/>
            <p:cNvSpPr/>
            <p:nvPr/>
          </p:nvSpPr>
          <p:spPr>
            <a:xfrm>
              <a:off x="3535074" y="2387041"/>
              <a:ext cx="868395" cy="6949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450672">
                <a:defRPr/>
              </a:pPr>
              <a:endParaRPr lang="en-US" sz="2669" dirty="0">
                <a:latin typeface="微软雅黑" panose="020B0503020204020204" pitchFamily="34" charset="-122"/>
                <a:ea typeface="微软雅黑" panose="020B0503020204020204" pitchFamily="34" charset="-122"/>
                <a:sym typeface="微软雅黑" panose="020B0503020204020204" pitchFamily="34" charset="-122"/>
              </a:endParaRPr>
            </a:p>
          </p:txBody>
        </p:sp>
      </p:grpSp>
    </p:spTree>
    <p:extLst>
      <p:ext uri="{BB962C8B-B14F-4D97-AF65-F5344CB8AC3E}">
        <p14:creationId xmlns:p14="http://schemas.microsoft.com/office/powerpoint/2010/main" val="1062184976"/>
      </p:ext>
    </p:extLst>
  </p:cSld>
  <p:clrMapOvr>
    <a:masterClrMapping/>
  </p:clrMapOvr>
  <mc:AlternateContent xmlns:mc="http://schemas.openxmlformats.org/markup-compatibility/2006" xmlns:p14="http://schemas.microsoft.com/office/powerpoint/2010/main">
    <mc:Choice Requires="p14">
      <p:transition spd="slow" p14:dur="1200" advTm="0">
        <p14:prism/>
      </p:transition>
    </mc:Choice>
    <mc:Fallback xmlns="">
      <p:transition spd="slow" advTm="0">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alphaModFix amt="20000"/>
            <a:lum/>
          </a:blip>
          <a:srcRect/>
          <a:stretch>
            <a:fillRect t="-9000" b="-9000"/>
          </a:stretch>
        </a:blipFill>
        <a:effectLst/>
      </p:bgPr>
    </p:bg>
    <p:spTree>
      <p:nvGrpSpPr>
        <p:cNvPr id="1" name=""/>
        <p:cNvGrpSpPr/>
        <p:nvPr/>
      </p:nvGrpSpPr>
      <p:grpSpPr>
        <a:xfrm>
          <a:off x="0" y="0"/>
          <a:ext cx="0" cy="0"/>
          <a:chOff x="0" y="0"/>
          <a:chExt cx="0" cy="0"/>
        </a:xfrm>
      </p:grpSpPr>
      <p:sp>
        <p:nvSpPr>
          <p:cNvPr id="5" name="Round Same Side Corner Rectangle 4"/>
          <p:cNvSpPr/>
          <p:nvPr/>
        </p:nvSpPr>
        <p:spPr>
          <a:xfrm>
            <a:off x="5408617" y="1765611"/>
            <a:ext cx="489569" cy="5466842"/>
          </a:xfrm>
          <a:prstGeom prst="round2SameRect">
            <a:avLst>
              <a:gd name="adj1" fmla="val 50000"/>
              <a:gd name="adj2" fmla="val 0"/>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20000"/>
              </a:lnSpc>
            </a:pPr>
            <a:endParaRPr lang="en-GB" sz="949">
              <a:latin typeface="微软雅黑" panose="020B0503020204020204" pitchFamily="34" charset="-122"/>
              <a:ea typeface="微软雅黑" panose="020B0503020204020204" pitchFamily="34" charset="-122"/>
              <a:cs typeface="+mn-ea"/>
              <a:sym typeface="微软雅黑" panose="020B0503020204020204" pitchFamily="34" charset="-122"/>
            </a:endParaRPr>
          </a:p>
        </p:txBody>
      </p:sp>
      <p:grpSp>
        <p:nvGrpSpPr>
          <p:cNvPr id="34" name="Group 33"/>
          <p:cNvGrpSpPr/>
          <p:nvPr/>
        </p:nvGrpSpPr>
        <p:grpSpPr>
          <a:xfrm>
            <a:off x="5388208" y="2557242"/>
            <a:ext cx="2892964" cy="543268"/>
            <a:chOff x="5128064" y="2256183"/>
            <a:chExt cx="3273083" cy="515155"/>
          </a:xfrm>
        </p:grpSpPr>
        <p:sp>
          <p:nvSpPr>
            <p:cNvPr id="4" name="Pentagon 3"/>
            <p:cNvSpPr/>
            <p:nvPr/>
          </p:nvSpPr>
          <p:spPr>
            <a:xfrm>
              <a:off x="5128064" y="2256184"/>
              <a:ext cx="3273083" cy="515154"/>
            </a:xfrm>
            <a:prstGeom prst="homePlat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r>
                <a:rPr lang="en-GB" sz="1400" dirty="0">
                  <a:latin typeface="微软雅黑" panose="020B0503020204020204" pitchFamily="34" charset="-122"/>
                  <a:ea typeface="微软雅黑" panose="020B0503020204020204" pitchFamily="34" charset="-122"/>
                  <a:cs typeface="+mn-ea"/>
                  <a:sym typeface="微软雅黑" panose="020B0503020204020204" pitchFamily="34" charset="-122"/>
                </a:rPr>
                <a:t>3326</a:t>
              </a:r>
            </a:p>
          </p:txBody>
        </p:sp>
        <p:sp>
          <p:nvSpPr>
            <p:cNvPr id="9" name="Rectangle 8"/>
            <p:cNvSpPr/>
            <p:nvPr/>
          </p:nvSpPr>
          <p:spPr>
            <a:xfrm>
              <a:off x="5128064" y="2256183"/>
              <a:ext cx="464234" cy="515155"/>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en-GB" sz="1400" dirty="0">
                <a:latin typeface="微软雅黑" panose="020B0503020204020204" pitchFamily="34" charset="-122"/>
                <a:ea typeface="微软雅黑" panose="020B0503020204020204" pitchFamily="34" charset="-122"/>
                <a:cs typeface="+mn-ea"/>
                <a:sym typeface="微软雅黑" panose="020B0503020204020204" pitchFamily="34" charset="-122"/>
              </a:endParaRPr>
            </a:p>
          </p:txBody>
        </p:sp>
      </p:grpSp>
      <p:grpSp>
        <p:nvGrpSpPr>
          <p:cNvPr id="35" name="Group 34"/>
          <p:cNvGrpSpPr/>
          <p:nvPr/>
        </p:nvGrpSpPr>
        <p:grpSpPr>
          <a:xfrm>
            <a:off x="5336611" y="3564133"/>
            <a:ext cx="2964972" cy="543268"/>
            <a:chOff x="5128064" y="3095119"/>
            <a:chExt cx="3273083" cy="515155"/>
          </a:xfrm>
        </p:grpSpPr>
        <p:sp>
          <p:nvSpPr>
            <p:cNvPr id="6" name="Pentagon 5"/>
            <p:cNvSpPr/>
            <p:nvPr/>
          </p:nvSpPr>
          <p:spPr>
            <a:xfrm>
              <a:off x="5128064" y="3095119"/>
              <a:ext cx="3273083" cy="515154"/>
            </a:xfrm>
            <a:prstGeom prst="homePlat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r>
                <a:rPr lang="en-US" sz="1400" dirty="0">
                  <a:latin typeface="微软雅黑" panose="020B0503020204020204" pitchFamily="34" charset="-122"/>
                  <a:ea typeface="微软雅黑" panose="020B0503020204020204" pitchFamily="34" charset="-122"/>
                  <a:cs typeface="+mn-ea"/>
                  <a:sym typeface="微软雅黑" panose="020B0503020204020204" pitchFamily="34" charset="-122"/>
                </a:rPr>
                <a:t>270</a:t>
              </a:r>
              <a:endParaRPr lang="en-GB" sz="1400" dirty="0">
                <a:latin typeface="微软雅黑" panose="020B0503020204020204" pitchFamily="34" charset="-122"/>
                <a:ea typeface="微软雅黑" panose="020B0503020204020204" pitchFamily="34" charset="-122"/>
                <a:cs typeface="+mn-ea"/>
                <a:sym typeface="微软雅黑" panose="020B0503020204020204" pitchFamily="34" charset="-122"/>
              </a:endParaRPr>
            </a:p>
          </p:txBody>
        </p:sp>
        <p:sp>
          <p:nvSpPr>
            <p:cNvPr id="10" name="Rectangle 9"/>
            <p:cNvSpPr/>
            <p:nvPr/>
          </p:nvSpPr>
          <p:spPr>
            <a:xfrm>
              <a:off x="5128064" y="3095119"/>
              <a:ext cx="464234" cy="515155"/>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en-GB" sz="1400" dirty="0">
                <a:latin typeface="微软雅黑" panose="020B0503020204020204" pitchFamily="34" charset="-122"/>
                <a:ea typeface="微软雅黑" panose="020B0503020204020204" pitchFamily="34" charset="-122"/>
                <a:cs typeface="+mn-ea"/>
                <a:sym typeface="微软雅黑" panose="020B0503020204020204" pitchFamily="34" charset="-122"/>
              </a:endParaRPr>
            </a:p>
          </p:txBody>
        </p:sp>
      </p:grpSp>
      <p:grpSp>
        <p:nvGrpSpPr>
          <p:cNvPr id="36" name="Group 35"/>
          <p:cNvGrpSpPr/>
          <p:nvPr/>
        </p:nvGrpSpPr>
        <p:grpSpPr>
          <a:xfrm>
            <a:off x="5408619" y="4491378"/>
            <a:ext cx="2964972" cy="543268"/>
            <a:chOff x="5128064" y="3934054"/>
            <a:chExt cx="3273083" cy="515155"/>
          </a:xfrm>
        </p:grpSpPr>
        <p:sp>
          <p:nvSpPr>
            <p:cNvPr id="7" name="Pentagon 6"/>
            <p:cNvSpPr/>
            <p:nvPr/>
          </p:nvSpPr>
          <p:spPr>
            <a:xfrm>
              <a:off x="5128064" y="3934054"/>
              <a:ext cx="3273083" cy="515154"/>
            </a:xfrm>
            <a:prstGeom prst="homePlat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r>
                <a:rPr lang="en-US" altLang="zh-CN" sz="1400" dirty="0">
                  <a:latin typeface="微软雅黑" panose="020B0503020204020204" pitchFamily="34" charset="-122"/>
                  <a:ea typeface="微软雅黑" panose="020B0503020204020204" pitchFamily="34" charset="-122"/>
                  <a:cs typeface="+mn-ea"/>
                  <a:sym typeface="微软雅黑" panose="020B0503020204020204" pitchFamily="34" charset="-122"/>
                </a:rPr>
                <a:t>1813</a:t>
              </a:r>
              <a:endParaRPr lang="en-GB" sz="1400" dirty="0">
                <a:latin typeface="微软雅黑" panose="020B0503020204020204" pitchFamily="34" charset="-122"/>
                <a:ea typeface="微软雅黑" panose="020B0503020204020204" pitchFamily="34" charset="-122"/>
                <a:cs typeface="+mn-ea"/>
                <a:sym typeface="微软雅黑" panose="020B0503020204020204" pitchFamily="34" charset="-122"/>
              </a:endParaRPr>
            </a:p>
          </p:txBody>
        </p:sp>
        <p:sp>
          <p:nvSpPr>
            <p:cNvPr id="11" name="Rectangle 10"/>
            <p:cNvSpPr/>
            <p:nvPr/>
          </p:nvSpPr>
          <p:spPr>
            <a:xfrm>
              <a:off x="5128064" y="3934054"/>
              <a:ext cx="464234" cy="515155"/>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en-GB" sz="1400" dirty="0">
                <a:latin typeface="微软雅黑" panose="020B0503020204020204" pitchFamily="34" charset="-122"/>
                <a:ea typeface="微软雅黑" panose="020B0503020204020204" pitchFamily="34" charset="-122"/>
                <a:cs typeface="+mn-ea"/>
                <a:sym typeface="微软雅黑" panose="020B0503020204020204" pitchFamily="34" charset="-122"/>
              </a:endParaRPr>
            </a:p>
          </p:txBody>
        </p:sp>
      </p:grpSp>
      <p:grpSp>
        <p:nvGrpSpPr>
          <p:cNvPr id="38" name="Group 37"/>
          <p:cNvGrpSpPr/>
          <p:nvPr/>
        </p:nvGrpSpPr>
        <p:grpSpPr>
          <a:xfrm>
            <a:off x="668735" y="2104157"/>
            <a:ext cx="4737560" cy="3801305"/>
            <a:chOff x="689317" y="2256183"/>
            <a:chExt cx="3854548" cy="3318796"/>
          </a:xfrm>
        </p:grpSpPr>
        <p:sp>
          <p:nvSpPr>
            <p:cNvPr id="28" name="Rectangle 27"/>
            <p:cNvSpPr/>
            <p:nvPr/>
          </p:nvSpPr>
          <p:spPr>
            <a:xfrm>
              <a:off x="689317" y="2256183"/>
              <a:ext cx="3854548" cy="303196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20000"/>
                </a:lnSpc>
              </a:pPr>
              <a:endParaRPr lang="en-GB" sz="949">
                <a:solidFill>
                  <a:schemeClr val="bg1">
                    <a:lumMod val="65000"/>
                  </a:schemeClr>
                </a:solidFill>
                <a:latin typeface="微软雅黑" panose="020B0503020204020204" pitchFamily="34" charset="-122"/>
                <a:ea typeface="微软雅黑" panose="020B0503020204020204" pitchFamily="34" charset="-122"/>
                <a:cs typeface="+mn-ea"/>
                <a:sym typeface="微软雅黑" panose="020B0503020204020204" pitchFamily="34" charset="-122"/>
              </a:endParaRPr>
            </a:p>
          </p:txBody>
        </p:sp>
        <p:sp>
          <p:nvSpPr>
            <p:cNvPr id="31" name="Rectangle 30"/>
            <p:cNvSpPr/>
            <p:nvPr/>
          </p:nvSpPr>
          <p:spPr>
            <a:xfrm>
              <a:off x="875408" y="2398830"/>
              <a:ext cx="3329115" cy="3176149"/>
            </a:xfrm>
            <a:prstGeom prst="rect">
              <a:avLst/>
            </a:prstGeom>
          </p:spPr>
          <p:txBody>
            <a:bodyPr wrap="square">
              <a:spAutoFit/>
            </a:bodyPr>
            <a:lstStyle/>
            <a:p>
              <a:pPr>
                <a:lnSpc>
                  <a:spcPct val="120000"/>
                </a:lnSpc>
              </a:pPr>
              <a:r>
                <a:rPr lang="en-US" altLang="zh-CN" sz="1600" dirty="0">
                  <a:solidFill>
                    <a:schemeClr val="tx1">
                      <a:lumMod val="75000"/>
                      <a:lumOff val="25000"/>
                    </a:schemeClr>
                  </a:solidFill>
                  <a:latin typeface="微软雅黑" panose="020B0503020204020204" pitchFamily="34" charset="-122"/>
                  <a:ea typeface="微软雅黑" panose="020B0503020204020204" pitchFamily="34" charset="-122"/>
                  <a:cs typeface="+mn-ea"/>
                  <a:sym typeface="微软雅黑" panose="020B0503020204020204" pitchFamily="34" charset="-122"/>
                </a:rPr>
                <a:t>According to the annual report of CAAC, </a:t>
              </a:r>
            </a:p>
            <a:p>
              <a:pPr>
                <a:lnSpc>
                  <a:spcPct val="120000"/>
                </a:lnSpc>
              </a:pPr>
              <a:endParaRPr lang="en-US" altLang="zh-CN" sz="1600" dirty="0">
                <a:solidFill>
                  <a:schemeClr val="tx1">
                    <a:lumMod val="75000"/>
                    <a:lumOff val="25000"/>
                  </a:schemeClr>
                </a:solidFill>
                <a:latin typeface="微软雅黑" panose="020B0503020204020204" pitchFamily="34" charset="-122"/>
                <a:ea typeface="微软雅黑" panose="020B0503020204020204" pitchFamily="34" charset="-122"/>
                <a:cs typeface="+mn-ea"/>
                <a:sym typeface="微软雅黑" panose="020B0503020204020204" pitchFamily="34" charset="-122"/>
              </a:endParaRPr>
            </a:p>
            <a:p>
              <a:pPr>
                <a:lnSpc>
                  <a:spcPct val="120000"/>
                </a:lnSpc>
              </a:pPr>
              <a:r>
                <a:rPr lang="en-US" altLang="zh-CN" sz="1600" dirty="0">
                  <a:solidFill>
                    <a:schemeClr val="tx1">
                      <a:lumMod val="75000"/>
                      <a:lumOff val="25000"/>
                    </a:schemeClr>
                  </a:solidFill>
                  <a:latin typeface="微软雅黑" panose="020B0503020204020204" pitchFamily="34" charset="-122"/>
                  <a:ea typeface="微软雅黑" panose="020B0503020204020204" pitchFamily="34" charset="-122"/>
                  <a:cs typeface="+mn-ea"/>
                  <a:sym typeface="微软雅黑" panose="020B0503020204020204" pitchFamily="34" charset="-122"/>
                </a:rPr>
                <a:t>3326 pilots work in general aviation industry. </a:t>
              </a:r>
            </a:p>
            <a:p>
              <a:pPr>
                <a:lnSpc>
                  <a:spcPct val="120000"/>
                </a:lnSpc>
              </a:pPr>
              <a:r>
                <a:rPr lang="en-US" altLang="zh-CN" sz="1600" dirty="0">
                  <a:solidFill>
                    <a:schemeClr val="tx1">
                      <a:lumMod val="75000"/>
                      <a:lumOff val="25000"/>
                    </a:schemeClr>
                  </a:solidFill>
                  <a:latin typeface="微软雅黑" panose="020B0503020204020204" pitchFamily="34" charset="-122"/>
                  <a:ea typeface="微软雅黑" panose="020B0503020204020204" pitchFamily="34" charset="-122"/>
                  <a:cs typeface="+mn-ea"/>
                  <a:sym typeface="微软雅黑" panose="020B0503020204020204" pitchFamily="34" charset="-122"/>
                </a:rPr>
                <a:t>Among them 1733 pilots fly helicopters. </a:t>
              </a:r>
            </a:p>
            <a:p>
              <a:pPr>
                <a:lnSpc>
                  <a:spcPct val="120000"/>
                </a:lnSpc>
              </a:pPr>
              <a:endParaRPr lang="en-US" altLang="zh-CN" sz="1600" dirty="0">
                <a:solidFill>
                  <a:schemeClr val="tx1">
                    <a:lumMod val="75000"/>
                    <a:lumOff val="25000"/>
                  </a:schemeClr>
                </a:solidFill>
                <a:latin typeface="微软雅黑" panose="020B0503020204020204" pitchFamily="34" charset="-122"/>
                <a:ea typeface="微软雅黑" panose="020B0503020204020204" pitchFamily="34" charset="-122"/>
                <a:cs typeface="+mn-ea"/>
                <a:sym typeface="微软雅黑" panose="020B0503020204020204" pitchFamily="34" charset="-122"/>
              </a:endParaRPr>
            </a:p>
            <a:p>
              <a:pPr>
                <a:lnSpc>
                  <a:spcPct val="120000"/>
                </a:lnSpc>
              </a:pPr>
              <a:r>
                <a:rPr lang="en-US" altLang="zh-CN" sz="1600" dirty="0">
                  <a:solidFill>
                    <a:schemeClr val="tx1">
                      <a:lumMod val="75000"/>
                      <a:lumOff val="25000"/>
                    </a:schemeClr>
                  </a:solidFill>
                  <a:latin typeface="微软雅黑" panose="020B0503020204020204" pitchFamily="34" charset="-122"/>
                  <a:ea typeface="微软雅黑" panose="020B0503020204020204" pitchFamily="34" charset="-122"/>
                  <a:cs typeface="+mn-ea"/>
                  <a:sym typeface="微软雅黑" panose="020B0503020204020204" pitchFamily="34" charset="-122"/>
                </a:rPr>
                <a:t>270 GA companies are operating in China. </a:t>
              </a:r>
            </a:p>
            <a:p>
              <a:pPr>
                <a:lnSpc>
                  <a:spcPct val="120000"/>
                </a:lnSpc>
              </a:pPr>
              <a:r>
                <a:rPr lang="en-US" altLang="zh-CN" sz="1600" dirty="0">
                  <a:solidFill>
                    <a:schemeClr val="tx1">
                      <a:lumMod val="75000"/>
                      <a:lumOff val="25000"/>
                    </a:schemeClr>
                  </a:solidFill>
                  <a:latin typeface="微软雅黑" panose="020B0503020204020204" pitchFamily="34" charset="-122"/>
                  <a:ea typeface="微软雅黑" panose="020B0503020204020204" pitchFamily="34" charset="-122"/>
                  <a:cs typeface="+mn-ea"/>
                  <a:sym typeface="微软雅黑" panose="020B0503020204020204" pitchFamily="34" charset="-122"/>
                </a:rPr>
                <a:t>1813 aircraft are used in GA industry. </a:t>
              </a:r>
            </a:p>
            <a:p>
              <a:pPr>
                <a:lnSpc>
                  <a:spcPct val="120000"/>
                </a:lnSpc>
              </a:pPr>
              <a:endParaRPr lang="en-US" altLang="zh-CN" sz="1600" dirty="0">
                <a:solidFill>
                  <a:schemeClr val="tx1">
                    <a:lumMod val="75000"/>
                    <a:lumOff val="25000"/>
                  </a:schemeClr>
                </a:solidFill>
                <a:latin typeface="微软雅黑" panose="020B0503020204020204" pitchFamily="34" charset="-122"/>
                <a:ea typeface="微软雅黑" panose="020B0503020204020204" pitchFamily="34" charset="-122"/>
                <a:cs typeface="+mn-ea"/>
                <a:sym typeface="微软雅黑" panose="020B0503020204020204" pitchFamily="34" charset="-122"/>
              </a:endParaRPr>
            </a:p>
            <a:p>
              <a:pPr>
                <a:lnSpc>
                  <a:spcPct val="120000"/>
                </a:lnSpc>
              </a:pPr>
              <a:r>
                <a:rPr lang="en-US" altLang="zh-CN" sz="1600" dirty="0">
                  <a:solidFill>
                    <a:schemeClr val="tx1">
                      <a:lumMod val="75000"/>
                      <a:lumOff val="25000"/>
                    </a:schemeClr>
                  </a:solidFill>
                  <a:latin typeface="微软雅黑" panose="020B0503020204020204" pitchFamily="34" charset="-122"/>
                  <a:ea typeface="微软雅黑" panose="020B0503020204020204" pitchFamily="34" charset="-122"/>
                  <a:cs typeface="+mn-ea"/>
                  <a:sym typeface="微软雅黑" panose="020B0503020204020204" pitchFamily="34" charset="-122"/>
                </a:rPr>
                <a:t>100 certified GA airports all over China. </a:t>
              </a:r>
              <a:endParaRPr lang="en-GB" altLang="zh-CN" sz="800" dirty="0">
                <a:solidFill>
                  <a:schemeClr val="tx1">
                    <a:lumMod val="75000"/>
                    <a:lumOff val="25000"/>
                  </a:schemeClr>
                </a:solidFill>
                <a:latin typeface="微软雅黑" panose="020B0503020204020204" pitchFamily="34" charset="-122"/>
                <a:ea typeface="微软雅黑" panose="020B0503020204020204" pitchFamily="34" charset="-122"/>
                <a:cs typeface="+mn-ea"/>
                <a:sym typeface="微软雅黑" panose="020B0503020204020204" pitchFamily="34" charset="-122"/>
              </a:endParaRPr>
            </a:p>
          </p:txBody>
        </p:sp>
      </p:grpSp>
      <p:sp>
        <p:nvSpPr>
          <p:cNvPr id="32" name="TextBox 8"/>
          <p:cNvSpPr txBox="1"/>
          <p:nvPr/>
        </p:nvSpPr>
        <p:spPr>
          <a:xfrm>
            <a:off x="926204" y="663648"/>
            <a:ext cx="2807720" cy="615553"/>
          </a:xfrm>
          <a:prstGeom prst="rect">
            <a:avLst/>
          </a:prstGeom>
          <a:noFill/>
        </p:spPr>
        <p:txBody>
          <a:bodyPr wrap="square" lIns="0" tIns="0" rIns="0" bIns="0" rtlCol="0" anchor="ctr">
            <a:spAutoFit/>
          </a:bodyPr>
          <a:lstStyle/>
          <a:p>
            <a:r>
              <a:rPr lang="en-US" altLang="zh-CN" sz="4000" b="1" dirty="0">
                <a:solidFill>
                  <a:schemeClr val="bg1">
                    <a:lumMod val="65000"/>
                  </a:schemeClr>
                </a:solidFill>
                <a:latin typeface="微软雅黑" panose="020B0503020204020204" pitchFamily="34" charset="-122"/>
                <a:ea typeface="微软雅黑" panose="020B0503020204020204" pitchFamily="34" charset="-122"/>
                <a:sym typeface="微软雅黑" panose="020B0503020204020204" pitchFamily="34" charset="-122"/>
              </a:rPr>
              <a:t>GA Market</a:t>
            </a:r>
            <a:endParaRPr lang="zh-CN" altLang="en-US" sz="4000" b="1" dirty="0">
              <a:solidFill>
                <a:schemeClr val="bg1">
                  <a:lumMod val="65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pic>
        <p:nvPicPr>
          <p:cNvPr id="2" name="图片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89615" y="1456085"/>
            <a:ext cx="3786501" cy="4553883"/>
          </a:xfrm>
          <a:prstGeom prst="rect">
            <a:avLst/>
          </a:prstGeom>
        </p:spPr>
      </p:pic>
      <p:grpSp>
        <p:nvGrpSpPr>
          <p:cNvPr id="17" name="Group 35"/>
          <p:cNvGrpSpPr/>
          <p:nvPr/>
        </p:nvGrpSpPr>
        <p:grpSpPr>
          <a:xfrm>
            <a:off x="5406295" y="5442429"/>
            <a:ext cx="2964972" cy="543268"/>
            <a:chOff x="5128064" y="3934054"/>
            <a:chExt cx="3273083" cy="515155"/>
          </a:xfrm>
          <a:solidFill>
            <a:schemeClr val="accent1">
              <a:lumMod val="40000"/>
              <a:lumOff val="60000"/>
            </a:schemeClr>
          </a:solidFill>
        </p:grpSpPr>
        <p:sp>
          <p:nvSpPr>
            <p:cNvPr id="18" name="Pentagon 6"/>
            <p:cNvSpPr/>
            <p:nvPr/>
          </p:nvSpPr>
          <p:spPr>
            <a:xfrm>
              <a:off x="5128064" y="3934054"/>
              <a:ext cx="3273083" cy="515154"/>
            </a:xfrm>
            <a:prstGeom prst="homePlat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r>
                <a:rPr lang="en-GB" sz="1400" dirty="0">
                  <a:latin typeface="微软雅黑" panose="020B0503020204020204" pitchFamily="34" charset="-122"/>
                  <a:ea typeface="微软雅黑" panose="020B0503020204020204" pitchFamily="34" charset="-122"/>
                  <a:cs typeface="+mn-ea"/>
                  <a:sym typeface="微软雅黑" panose="020B0503020204020204" pitchFamily="34" charset="-122"/>
                </a:rPr>
                <a:t>100</a:t>
              </a:r>
            </a:p>
          </p:txBody>
        </p:sp>
        <p:sp>
          <p:nvSpPr>
            <p:cNvPr id="19" name="Rectangle 10"/>
            <p:cNvSpPr/>
            <p:nvPr/>
          </p:nvSpPr>
          <p:spPr>
            <a:xfrm>
              <a:off x="5128064" y="3934054"/>
              <a:ext cx="464234" cy="51515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en-GB" sz="1400" dirty="0">
                <a:latin typeface="微软雅黑" panose="020B0503020204020204" pitchFamily="34" charset="-122"/>
                <a:ea typeface="微软雅黑" panose="020B0503020204020204" pitchFamily="34" charset="-122"/>
                <a:cs typeface="+mn-ea"/>
                <a:sym typeface="微软雅黑" panose="020B0503020204020204" pitchFamily="34" charset="-122"/>
              </a:endParaRPr>
            </a:p>
          </p:txBody>
        </p:sp>
      </p:grpSp>
    </p:spTree>
    <p:extLst>
      <p:ext uri="{BB962C8B-B14F-4D97-AF65-F5344CB8AC3E}">
        <p14:creationId xmlns:p14="http://schemas.microsoft.com/office/powerpoint/2010/main" val="2693918387"/>
      </p:ext>
    </p:extLst>
  </p:cSld>
  <p:clrMapOvr>
    <a:masterClrMapping/>
  </p:clrMapOvr>
  <mc:AlternateContent xmlns:mc="http://schemas.openxmlformats.org/markup-compatibility/2006" xmlns:p14="http://schemas.microsoft.com/office/powerpoint/2010/main">
    <mc:Choice Requires="p14">
      <p:transition spd="slow" p14:dur="1200" advTm="0">
        <p14:prism/>
      </p:transition>
    </mc:Choice>
    <mc:Fallback xmlns="">
      <p:transition spd="slow" advTm="0">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8">
            <a:alphaModFix amt="20000"/>
            <a:lum/>
          </a:blip>
          <a:srcRect/>
          <a:stretch>
            <a:fillRect t="-9000" b="-9000"/>
          </a:stretch>
        </a:blipFill>
        <a:effectLst/>
      </p:bgPr>
    </p:bg>
    <p:spTree>
      <p:nvGrpSpPr>
        <p:cNvPr id="1" name=""/>
        <p:cNvGrpSpPr/>
        <p:nvPr/>
      </p:nvGrpSpPr>
      <p:grpSpPr>
        <a:xfrm>
          <a:off x="0" y="0"/>
          <a:ext cx="0" cy="0"/>
          <a:chOff x="0" y="0"/>
          <a:chExt cx="0" cy="0"/>
        </a:xfrm>
      </p:grpSpPr>
      <p:sp>
        <p:nvSpPr>
          <p:cNvPr id="9" name="矩形 8"/>
          <p:cNvSpPr/>
          <p:nvPr/>
        </p:nvSpPr>
        <p:spPr>
          <a:xfrm>
            <a:off x="5061224" y="1555920"/>
            <a:ext cx="7797526" cy="4120810"/>
          </a:xfrm>
          <a:prstGeom prst="rect">
            <a:avLst/>
          </a:prstGeom>
          <a:solidFill>
            <a:schemeClr val="accent2">
              <a:alpha val="89804"/>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0" name="矩形 9"/>
          <p:cNvSpPr/>
          <p:nvPr/>
        </p:nvSpPr>
        <p:spPr>
          <a:xfrm>
            <a:off x="1" y="1555920"/>
            <a:ext cx="5061223" cy="412081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9" name="MH_Others_2"/>
          <p:cNvSpPr txBox="1"/>
          <p:nvPr>
            <p:custDataLst>
              <p:tags r:id="rId1"/>
            </p:custDataLst>
          </p:nvPr>
        </p:nvSpPr>
        <p:spPr>
          <a:xfrm>
            <a:off x="1278203" y="4221948"/>
            <a:ext cx="3299296" cy="677108"/>
          </a:xfrm>
          <a:prstGeom prst="rect">
            <a:avLst/>
          </a:prstGeom>
          <a:noFill/>
        </p:spPr>
        <p:txBody>
          <a:bodyPr wrap="square" lIns="0" tIns="0" rIns="0" bIns="0">
            <a:spAutoFit/>
          </a:bodyPr>
          <a:lstStyle/>
          <a:p>
            <a:pPr algn="ctr">
              <a:defRPr/>
            </a:pPr>
            <a:r>
              <a:rPr lang="en-US" altLang="zh-CN" sz="4400" b="1"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CONTENTS</a:t>
            </a:r>
            <a:endParaRPr lang="zh-CN" altLang="en-US" sz="4400" b="1"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3" name="MH_Entry_1"/>
          <p:cNvSpPr/>
          <p:nvPr>
            <p:custDataLst>
              <p:tags r:id="rId2"/>
            </p:custDataLst>
          </p:nvPr>
        </p:nvSpPr>
        <p:spPr>
          <a:xfrm>
            <a:off x="6691911" y="2193653"/>
            <a:ext cx="4273968" cy="369332"/>
          </a:xfrm>
          <a:custGeom>
            <a:avLst/>
            <a:gdLst>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2520280 w 2520280"/>
              <a:gd name="connsiteY7" fmla="*/ 288032 h 1872208"/>
              <a:gd name="connsiteX8" fmla="*/ 0 w 2520280"/>
              <a:gd name="connsiteY8" fmla="*/ 0 h 1872208"/>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0 w 2520280"/>
              <a:gd name="connsiteY7" fmla="*/ 0 h 1872208"/>
              <a:gd name="connsiteX0" fmla="*/ 0 w 2520280"/>
              <a:gd name="connsiteY0" fmla="*/ 1872208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0 h 1872208"/>
              <a:gd name="connsiteX5" fmla="*/ 2520280 w 2520280"/>
              <a:gd name="connsiteY5" fmla="*/ 0 h 1872208"/>
              <a:gd name="connsiteX6" fmla="*/ 0 w 2520280"/>
              <a:gd name="connsiteY6"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2520280 w 2520280"/>
              <a:gd name="connsiteY4" fmla="*/ 0 h 1872208"/>
              <a:gd name="connsiteX5" fmla="*/ 0 w 2520280"/>
              <a:gd name="connsiteY5"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34255 w 2520280"/>
              <a:gd name="connsiteY4" fmla="*/ 0 h 1872208"/>
              <a:gd name="connsiteX5" fmla="*/ 0 w 2520280"/>
              <a:gd name="connsiteY5"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917 w 2520280"/>
              <a:gd name="connsiteY4" fmla="*/ 6036 h 1872208"/>
              <a:gd name="connsiteX5" fmla="*/ 0 w 2520280"/>
              <a:gd name="connsiteY5" fmla="*/ 0 h 1872208"/>
              <a:gd name="connsiteX0" fmla="*/ 0 w 2520280"/>
              <a:gd name="connsiteY0" fmla="*/ 1890314 h 1890314"/>
              <a:gd name="connsiteX1" fmla="*/ 2520280 w 2520280"/>
              <a:gd name="connsiteY1" fmla="*/ 1890314 h 1890314"/>
              <a:gd name="connsiteX2" fmla="*/ 0 w 2520280"/>
              <a:gd name="connsiteY2" fmla="*/ 1890314 h 1890314"/>
              <a:gd name="connsiteX3" fmla="*/ 0 w 2520280"/>
              <a:gd name="connsiteY3" fmla="*/ 18106 h 1890314"/>
              <a:gd name="connsiteX4" fmla="*/ 53304 w 2520280"/>
              <a:gd name="connsiteY4" fmla="*/ 0 h 1890314"/>
              <a:gd name="connsiteX5" fmla="*/ 0 w 2520280"/>
              <a:gd name="connsiteY5" fmla="*/ 18106 h 1890314"/>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916 w 2520280"/>
              <a:gd name="connsiteY4" fmla="*/ 0 h 1872208"/>
              <a:gd name="connsiteX5" fmla="*/ 0 w 2520280"/>
              <a:gd name="connsiteY5" fmla="*/ 0 h 1872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20280" h="1872208">
                <a:moveTo>
                  <a:pt x="0" y="1872208"/>
                </a:moveTo>
                <a:lnTo>
                  <a:pt x="2520280" y="1872208"/>
                </a:lnTo>
                <a:lnTo>
                  <a:pt x="0" y="1872208"/>
                </a:lnTo>
                <a:close/>
                <a:moveTo>
                  <a:pt x="0" y="0"/>
                </a:moveTo>
                <a:lnTo>
                  <a:pt x="916" y="0"/>
                </a:lnTo>
                <a:lnTo>
                  <a:pt x="0" y="0"/>
                </a:lnTo>
                <a:close/>
              </a:path>
            </a:pathLst>
          </a:custGeom>
          <a:noFill/>
          <a:ln w="3175" cap="sq">
            <a:noFill/>
            <a:beve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r>
              <a:rPr lang="en-US" altLang="zh-CN" sz="240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Introduction of AOPA-China</a:t>
            </a:r>
            <a:endParaRPr lang="zh-CN" altLang="en-US" sz="110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4" name="MH_Entry_2"/>
          <p:cNvSpPr/>
          <p:nvPr>
            <p:custDataLst>
              <p:tags r:id="rId3"/>
            </p:custDataLst>
          </p:nvPr>
        </p:nvSpPr>
        <p:spPr>
          <a:xfrm>
            <a:off x="6691911" y="3063172"/>
            <a:ext cx="4706016" cy="369332"/>
          </a:xfrm>
          <a:custGeom>
            <a:avLst/>
            <a:gdLst>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2520280 w 2520280"/>
              <a:gd name="connsiteY7" fmla="*/ 288032 h 1872208"/>
              <a:gd name="connsiteX8" fmla="*/ 0 w 2520280"/>
              <a:gd name="connsiteY8" fmla="*/ 0 h 1872208"/>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0 w 2520280"/>
              <a:gd name="connsiteY7" fmla="*/ 0 h 1872208"/>
              <a:gd name="connsiteX0" fmla="*/ 0 w 2520280"/>
              <a:gd name="connsiteY0" fmla="*/ 1872208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0 h 1872208"/>
              <a:gd name="connsiteX5" fmla="*/ 2520280 w 2520280"/>
              <a:gd name="connsiteY5" fmla="*/ 0 h 1872208"/>
              <a:gd name="connsiteX6" fmla="*/ 0 w 2520280"/>
              <a:gd name="connsiteY6"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2520280 w 2520280"/>
              <a:gd name="connsiteY4" fmla="*/ 0 h 1872208"/>
              <a:gd name="connsiteX5" fmla="*/ 0 w 2520280"/>
              <a:gd name="connsiteY5"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34255 w 2520280"/>
              <a:gd name="connsiteY4" fmla="*/ 0 h 1872208"/>
              <a:gd name="connsiteX5" fmla="*/ 0 w 2520280"/>
              <a:gd name="connsiteY5"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917 w 2520280"/>
              <a:gd name="connsiteY4" fmla="*/ 6036 h 1872208"/>
              <a:gd name="connsiteX5" fmla="*/ 0 w 2520280"/>
              <a:gd name="connsiteY5" fmla="*/ 0 h 1872208"/>
              <a:gd name="connsiteX0" fmla="*/ 0 w 2520280"/>
              <a:gd name="connsiteY0" fmla="*/ 1890314 h 1890314"/>
              <a:gd name="connsiteX1" fmla="*/ 2520280 w 2520280"/>
              <a:gd name="connsiteY1" fmla="*/ 1890314 h 1890314"/>
              <a:gd name="connsiteX2" fmla="*/ 0 w 2520280"/>
              <a:gd name="connsiteY2" fmla="*/ 1890314 h 1890314"/>
              <a:gd name="connsiteX3" fmla="*/ 0 w 2520280"/>
              <a:gd name="connsiteY3" fmla="*/ 18106 h 1890314"/>
              <a:gd name="connsiteX4" fmla="*/ 53304 w 2520280"/>
              <a:gd name="connsiteY4" fmla="*/ 0 h 1890314"/>
              <a:gd name="connsiteX5" fmla="*/ 0 w 2520280"/>
              <a:gd name="connsiteY5" fmla="*/ 18106 h 1890314"/>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916 w 2520280"/>
              <a:gd name="connsiteY4" fmla="*/ 0 h 1872208"/>
              <a:gd name="connsiteX5" fmla="*/ 0 w 2520280"/>
              <a:gd name="connsiteY5" fmla="*/ 0 h 1872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20280" h="1872208">
                <a:moveTo>
                  <a:pt x="0" y="1872208"/>
                </a:moveTo>
                <a:lnTo>
                  <a:pt x="2520280" y="1872208"/>
                </a:lnTo>
                <a:lnTo>
                  <a:pt x="0" y="1872208"/>
                </a:lnTo>
                <a:close/>
                <a:moveTo>
                  <a:pt x="0" y="0"/>
                </a:moveTo>
                <a:lnTo>
                  <a:pt x="916" y="0"/>
                </a:lnTo>
                <a:lnTo>
                  <a:pt x="0" y="0"/>
                </a:lnTo>
                <a:close/>
              </a:path>
            </a:pathLst>
          </a:custGeom>
          <a:noFill/>
          <a:ln w="3175" cap="sq">
            <a:noFill/>
            <a:beve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lvl="0"/>
            <a:r>
              <a:rPr lang="en-US" altLang="zh-CN" sz="240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Overview of Chinese GA Market</a:t>
            </a:r>
            <a:endParaRPr lang="zh-CN" altLang="en-US" sz="240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5" name="MH_Entry_3"/>
          <p:cNvSpPr/>
          <p:nvPr>
            <p:custDataLst>
              <p:tags r:id="rId4"/>
            </p:custDataLst>
          </p:nvPr>
        </p:nvSpPr>
        <p:spPr>
          <a:xfrm>
            <a:off x="6691911" y="3932685"/>
            <a:ext cx="2466542" cy="369332"/>
          </a:xfrm>
          <a:custGeom>
            <a:avLst/>
            <a:gdLst>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2520280 w 2520280"/>
              <a:gd name="connsiteY7" fmla="*/ 288032 h 1872208"/>
              <a:gd name="connsiteX8" fmla="*/ 0 w 2520280"/>
              <a:gd name="connsiteY8" fmla="*/ 0 h 1872208"/>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0 w 2520280"/>
              <a:gd name="connsiteY7" fmla="*/ 0 h 1872208"/>
              <a:gd name="connsiteX0" fmla="*/ 0 w 2520280"/>
              <a:gd name="connsiteY0" fmla="*/ 1872208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0 h 1872208"/>
              <a:gd name="connsiteX5" fmla="*/ 2520280 w 2520280"/>
              <a:gd name="connsiteY5" fmla="*/ 0 h 1872208"/>
              <a:gd name="connsiteX6" fmla="*/ 0 w 2520280"/>
              <a:gd name="connsiteY6"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2520280 w 2520280"/>
              <a:gd name="connsiteY4" fmla="*/ 0 h 1872208"/>
              <a:gd name="connsiteX5" fmla="*/ 0 w 2520280"/>
              <a:gd name="connsiteY5"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34255 w 2520280"/>
              <a:gd name="connsiteY4" fmla="*/ 0 h 1872208"/>
              <a:gd name="connsiteX5" fmla="*/ 0 w 2520280"/>
              <a:gd name="connsiteY5"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917 w 2520280"/>
              <a:gd name="connsiteY4" fmla="*/ 6036 h 1872208"/>
              <a:gd name="connsiteX5" fmla="*/ 0 w 2520280"/>
              <a:gd name="connsiteY5" fmla="*/ 0 h 1872208"/>
              <a:gd name="connsiteX0" fmla="*/ 0 w 2520280"/>
              <a:gd name="connsiteY0" fmla="*/ 1890314 h 1890314"/>
              <a:gd name="connsiteX1" fmla="*/ 2520280 w 2520280"/>
              <a:gd name="connsiteY1" fmla="*/ 1890314 h 1890314"/>
              <a:gd name="connsiteX2" fmla="*/ 0 w 2520280"/>
              <a:gd name="connsiteY2" fmla="*/ 1890314 h 1890314"/>
              <a:gd name="connsiteX3" fmla="*/ 0 w 2520280"/>
              <a:gd name="connsiteY3" fmla="*/ 18106 h 1890314"/>
              <a:gd name="connsiteX4" fmla="*/ 53304 w 2520280"/>
              <a:gd name="connsiteY4" fmla="*/ 0 h 1890314"/>
              <a:gd name="connsiteX5" fmla="*/ 0 w 2520280"/>
              <a:gd name="connsiteY5" fmla="*/ 18106 h 1890314"/>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916 w 2520280"/>
              <a:gd name="connsiteY4" fmla="*/ 0 h 1872208"/>
              <a:gd name="connsiteX5" fmla="*/ 0 w 2520280"/>
              <a:gd name="connsiteY5" fmla="*/ 0 h 1872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20280" h="1872208">
                <a:moveTo>
                  <a:pt x="0" y="1872208"/>
                </a:moveTo>
                <a:lnTo>
                  <a:pt x="2520280" y="1872208"/>
                </a:lnTo>
                <a:lnTo>
                  <a:pt x="0" y="1872208"/>
                </a:lnTo>
                <a:close/>
                <a:moveTo>
                  <a:pt x="0" y="0"/>
                </a:moveTo>
                <a:lnTo>
                  <a:pt x="916" y="0"/>
                </a:lnTo>
                <a:lnTo>
                  <a:pt x="0" y="0"/>
                </a:lnTo>
                <a:close/>
              </a:path>
            </a:pathLst>
          </a:custGeom>
          <a:noFill/>
          <a:ln w="3175" cap="sq">
            <a:noFill/>
            <a:beve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lvl="0"/>
            <a:r>
              <a:rPr lang="en-US" altLang="zh-CN" sz="240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Next Steps</a:t>
            </a:r>
            <a:endParaRPr lang="zh-CN" altLang="en-US" sz="240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6" name="MH_Entry_4"/>
          <p:cNvSpPr/>
          <p:nvPr>
            <p:custDataLst>
              <p:tags r:id="rId5"/>
            </p:custDataLst>
          </p:nvPr>
        </p:nvSpPr>
        <p:spPr>
          <a:xfrm>
            <a:off x="6691911" y="4802201"/>
            <a:ext cx="3769912" cy="369332"/>
          </a:xfrm>
          <a:custGeom>
            <a:avLst/>
            <a:gdLst>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2520280 w 2520280"/>
              <a:gd name="connsiteY7" fmla="*/ 288032 h 1872208"/>
              <a:gd name="connsiteX8" fmla="*/ 0 w 2520280"/>
              <a:gd name="connsiteY8" fmla="*/ 0 h 1872208"/>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0 w 2520280"/>
              <a:gd name="connsiteY7" fmla="*/ 0 h 1872208"/>
              <a:gd name="connsiteX0" fmla="*/ 0 w 2520280"/>
              <a:gd name="connsiteY0" fmla="*/ 1872208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0 h 1872208"/>
              <a:gd name="connsiteX5" fmla="*/ 2520280 w 2520280"/>
              <a:gd name="connsiteY5" fmla="*/ 0 h 1872208"/>
              <a:gd name="connsiteX6" fmla="*/ 0 w 2520280"/>
              <a:gd name="connsiteY6"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2520280 w 2520280"/>
              <a:gd name="connsiteY4" fmla="*/ 0 h 1872208"/>
              <a:gd name="connsiteX5" fmla="*/ 0 w 2520280"/>
              <a:gd name="connsiteY5"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34255 w 2520280"/>
              <a:gd name="connsiteY4" fmla="*/ 0 h 1872208"/>
              <a:gd name="connsiteX5" fmla="*/ 0 w 2520280"/>
              <a:gd name="connsiteY5" fmla="*/ 0 h 1872208"/>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917 w 2520280"/>
              <a:gd name="connsiteY4" fmla="*/ 6036 h 1872208"/>
              <a:gd name="connsiteX5" fmla="*/ 0 w 2520280"/>
              <a:gd name="connsiteY5" fmla="*/ 0 h 1872208"/>
              <a:gd name="connsiteX0" fmla="*/ 0 w 2520280"/>
              <a:gd name="connsiteY0" fmla="*/ 1890314 h 1890314"/>
              <a:gd name="connsiteX1" fmla="*/ 2520280 w 2520280"/>
              <a:gd name="connsiteY1" fmla="*/ 1890314 h 1890314"/>
              <a:gd name="connsiteX2" fmla="*/ 0 w 2520280"/>
              <a:gd name="connsiteY2" fmla="*/ 1890314 h 1890314"/>
              <a:gd name="connsiteX3" fmla="*/ 0 w 2520280"/>
              <a:gd name="connsiteY3" fmla="*/ 18106 h 1890314"/>
              <a:gd name="connsiteX4" fmla="*/ 53304 w 2520280"/>
              <a:gd name="connsiteY4" fmla="*/ 0 h 1890314"/>
              <a:gd name="connsiteX5" fmla="*/ 0 w 2520280"/>
              <a:gd name="connsiteY5" fmla="*/ 18106 h 1890314"/>
              <a:gd name="connsiteX0" fmla="*/ 0 w 2520280"/>
              <a:gd name="connsiteY0" fmla="*/ 1872208 h 1872208"/>
              <a:gd name="connsiteX1" fmla="*/ 2520280 w 2520280"/>
              <a:gd name="connsiteY1" fmla="*/ 1872208 h 1872208"/>
              <a:gd name="connsiteX2" fmla="*/ 0 w 2520280"/>
              <a:gd name="connsiteY2" fmla="*/ 1872208 h 1872208"/>
              <a:gd name="connsiteX3" fmla="*/ 0 w 2520280"/>
              <a:gd name="connsiteY3" fmla="*/ 0 h 1872208"/>
              <a:gd name="connsiteX4" fmla="*/ 916 w 2520280"/>
              <a:gd name="connsiteY4" fmla="*/ 0 h 1872208"/>
              <a:gd name="connsiteX5" fmla="*/ 0 w 2520280"/>
              <a:gd name="connsiteY5" fmla="*/ 0 h 1872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20280" h="1872208">
                <a:moveTo>
                  <a:pt x="0" y="1872208"/>
                </a:moveTo>
                <a:lnTo>
                  <a:pt x="2520280" y="1872208"/>
                </a:lnTo>
                <a:lnTo>
                  <a:pt x="0" y="1872208"/>
                </a:lnTo>
                <a:close/>
                <a:moveTo>
                  <a:pt x="0" y="0"/>
                </a:moveTo>
                <a:lnTo>
                  <a:pt x="916" y="0"/>
                </a:lnTo>
                <a:lnTo>
                  <a:pt x="0" y="0"/>
                </a:lnTo>
                <a:close/>
              </a:path>
            </a:pathLst>
          </a:custGeom>
          <a:noFill/>
          <a:ln w="3175" cap="sq">
            <a:noFill/>
            <a:beve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spAutoFit/>
          </a:bodyPr>
          <a:lstStyle/>
          <a:p>
            <a:pPr lvl="0"/>
            <a:r>
              <a:rPr lang="en-US" altLang="zh-CN" sz="240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International Cooperation</a:t>
            </a:r>
            <a:endParaRPr lang="zh-CN" altLang="en-US" sz="110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p:txBody>
      </p:sp>
    </p:spTree>
    <p:extLst>
      <p:ext uri="{BB962C8B-B14F-4D97-AF65-F5344CB8AC3E}">
        <p14:creationId xmlns:p14="http://schemas.microsoft.com/office/powerpoint/2010/main" val="411179262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4000">
        <p15:prstTrans prst="airplane"/>
      </p:transition>
    </mc:Choice>
    <mc:Fallback xmlns="">
      <p:transition spd="slow" advTm="4000">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alphaModFix amt="20000"/>
            <a:lum/>
          </a:blip>
          <a:srcRect/>
          <a:stretch>
            <a:fillRect t="-9000" b="-9000"/>
          </a:stretch>
        </a:blipFill>
        <a:effectLst/>
      </p:bgPr>
    </p:bg>
    <p:spTree>
      <p:nvGrpSpPr>
        <p:cNvPr id="1" name=""/>
        <p:cNvGrpSpPr/>
        <p:nvPr/>
      </p:nvGrpSpPr>
      <p:grpSpPr>
        <a:xfrm>
          <a:off x="0" y="0"/>
          <a:ext cx="0" cy="0"/>
          <a:chOff x="0" y="0"/>
          <a:chExt cx="0" cy="0"/>
        </a:xfrm>
      </p:grpSpPr>
      <p:graphicFrame>
        <p:nvGraphicFramePr>
          <p:cNvPr id="43" name="图表 42"/>
          <p:cNvGraphicFramePr>
            <a:graphicFrameLocks/>
          </p:cNvGraphicFramePr>
          <p:nvPr>
            <p:extLst>
              <p:ext uri="{D42A27DB-BD31-4B8C-83A1-F6EECF244321}">
                <p14:modId xmlns:p14="http://schemas.microsoft.com/office/powerpoint/2010/main" val="1091048745"/>
              </p:ext>
            </p:extLst>
          </p:nvPr>
        </p:nvGraphicFramePr>
        <p:xfrm>
          <a:off x="1892871" y="1528093"/>
          <a:ext cx="8928992" cy="5336910"/>
        </p:xfrm>
        <a:graphic>
          <a:graphicData uri="http://schemas.openxmlformats.org/drawingml/2006/chart">
            <c:chart xmlns:c="http://schemas.openxmlformats.org/drawingml/2006/chart" xmlns:r="http://schemas.openxmlformats.org/officeDocument/2006/relationships" r:id="rId4"/>
          </a:graphicData>
        </a:graphic>
      </p:graphicFrame>
      <p:sp>
        <p:nvSpPr>
          <p:cNvPr id="44" name="TextBox 8"/>
          <p:cNvSpPr txBox="1"/>
          <p:nvPr/>
        </p:nvSpPr>
        <p:spPr>
          <a:xfrm>
            <a:off x="926204" y="663648"/>
            <a:ext cx="2807720" cy="615553"/>
          </a:xfrm>
          <a:prstGeom prst="rect">
            <a:avLst/>
          </a:prstGeom>
          <a:noFill/>
        </p:spPr>
        <p:txBody>
          <a:bodyPr wrap="square" lIns="0" tIns="0" rIns="0" bIns="0" rtlCol="0" anchor="ctr">
            <a:spAutoFit/>
          </a:bodyPr>
          <a:lstStyle/>
          <a:p>
            <a:r>
              <a:rPr lang="en-US" altLang="zh-CN" sz="4000" b="1" dirty="0">
                <a:solidFill>
                  <a:schemeClr val="bg1">
                    <a:lumMod val="65000"/>
                  </a:schemeClr>
                </a:solidFill>
                <a:latin typeface="微软雅黑" panose="020B0503020204020204" pitchFamily="34" charset="-122"/>
                <a:ea typeface="微软雅黑" panose="020B0503020204020204" pitchFamily="34" charset="-122"/>
                <a:sym typeface="微软雅黑" panose="020B0503020204020204" pitchFamily="34" charset="-122"/>
              </a:rPr>
              <a:t>GA Market</a:t>
            </a:r>
            <a:endParaRPr lang="zh-CN" altLang="en-US" sz="4000" b="1" dirty="0">
              <a:solidFill>
                <a:schemeClr val="bg1">
                  <a:lumMod val="65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spTree>
    <p:extLst>
      <p:ext uri="{BB962C8B-B14F-4D97-AF65-F5344CB8AC3E}">
        <p14:creationId xmlns:p14="http://schemas.microsoft.com/office/powerpoint/2010/main" val="1222900692"/>
      </p:ext>
    </p:extLst>
  </p:cSld>
  <p:clrMapOvr>
    <a:masterClrMapping/>
  </p:clrMapOvr>
  <mc:AlternateContent xmlns:mc="http://schemas.openxmlformats.org/markup-compatibility/2006" xmlns:p14="http://schemas.microsoft.com/office/powerpoint/2010/main">
    <mc:Choice Requires="p14">
      <p:transition spd="slow" p14:dur="1200" advTm="0">
        <p14:prism/>
      </p:transition>
    </mc:Choice>
    <mc:Fallback xmlns="">
      <p:transition spd="slow" advTm="0">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alphaModFix amt="20000"/>
            <a:lum/>
          </a:blip>
          <a:srcRect/>
          <a:stretch>
            <a:fillRect t="-9000" b="-9000"/>
          </a:stretch>
        </a:blipFill>
        <a:effectLst/>
      </p:bgPr>
    </p:bg>
    <p:spTree>
      <p:nvGrpSpPr>
        <p:cNvPr id="1" name=""/>
        <p:cNvGrpSpPr/>
        <p:nvPr/>
      </p:nvGrpSpPr>
      <p:grpSpPr>
        <a:xfrm>
          <a:off x="0" y="0"/>
          <a:ext cx="0" cy="0"/>
          <a:chOff x="0" y="0"/>
          <a:chExt cx="0" cy="0"/>
        </a:xfrm>
      </p:grpSpPr>
      <p:grpSp>
        <p:nvGrpSpPr>
          <p:cNvPr id="206" name="Group 212"/>
          <p:cNvGrpSpPr/>
          <p:nvPr/>
        </p:nvGrpSpPr>
        <p:grpSpPr>
          <a:xfrm>
            <a:off x="7819655" y="2192726"/>
            <a:ext cx="2417767" cy="697708"/>
            <a:chOff x="5932686" y="2855964"/>
            <a:chExt cx="1953984" cy="563870"/>
          </a:xfrm>
        </p:grpSpPr>
        <p:grpSp>
          <p:nvGrpSpPr>
            <p:cNvPr id="207" name="Group 179"/>
            <p:cNvGrpSpPr/>
            <p:nvPr/>
          </p:nvGrpSpPr>
          <p:grpSpPr>
            <a:xfrm>
              <a:off x="5932686" y="2855964"/>
              <a:ext cx="220321" cy="563870"/>
              <a:chOff x="5054600" y="1652588"/>
              <a:chExt cx="187325" cy="479424"/>
            </a:xfrm>
            <a:solidFill>
              <a:schemeClr val="accent4"/>
            </a:solidFill>
          </p:grpSpPr>
          <p:sp>
            <p:nvSpPr>
              <p:cNvPr id="235" name="Freeform 96"/>
              <p:cNvSpPr>
                <a:spLocks/>
              </p:cNvSpPr>
              <p:nvPr/>
            </p:nvSpPr>
            <p:spPr bwMode="auto">
              <a:xfrm>
                <a:off x="5054600" y="1733550"/>
                <a:ext cx="187325" cy="398462"/>
              </a:xfrm>
              <a:custGeom>
                <a:avLst/>
                <a:gdLst/>
                <a:ahLst/>
                <a:cxnLst>
                  <a:cxn ang="0">
                    <a:pos x="55" y="1"/>
                  </a:cxn>
                  <a:cxn ang="0">
                    <a:pos x="19" y="0"/>
                  </a:cxn>
                  <a:cxn ang="0">
                    <a:pos x="0" y="16"/>
                  </a:cxn>
                  <a:cxn ang="0">
                    <a:pos x="0" y="16"/>
                  </a:cxn>
                  <a:cxn ang="0">
                    <a:pos x="0" y="18"/>
                  </a:cxn>
                  <a:cxn ang="0">
                    <a:pos x="0" y="69"/>
                  </a:cxn>
                  <a:cxn ang="0">
                    <a:pos x="6" y="75"/>
                  </a:cxn>
                  <a:cxn ang="0">
                    <a:pos x="12" y="69"/>
                  </a:cxn>
                  <a:cxn ang="0">
                    <a:pos x="12" y="25"/>
                  </a:cxn>
                  <a:cxn ang="0">
                    <a:pos x="18" y="25"/>
                  </a:cxn>
                  <a:cxn ang="0">
                    <a:pos x="18" y="68"/>
                  </a:cxn>
                  <a:cxn ang="0">
                    <a:pos x="18" y="69"/>
                  </a:cxn>
                  <a:cxn ang="0">
                    <a:pos x="18" y="145"/>
                  </a:cxn>
                  <a:cxn ang="0">
                    <a:pos x="26" y="153"/>
                  </a:cxn>
                  <a:cxn ang="0">
                    <a:pos x="34" y="145"/>
                  </a:cxn>
                  <a:cxn ang="0">
                    <a:pos x="34" y="78"/>
                  </a:cxn>
                  <a:cxn ang="0">
                    <a:pos x="39" y="78"/>
                  </a:cxn>
                  <a:cxn ang="0">
                    <a:pos x="39" y="145"/>
                  </a:cxn>
                  <a:cxn ang="0">
                    <a:pos x="47" y="153"/>
                  </a:cxn>
                  <a:cxn ang="0">
                    <a:pos x="55" y="145"/>
                  </a:cxn>
                  <a:cxn ang="0">
                    <a:pos x="55" y="68"/>
                  </a:cxn>
                  <a:cxn ang="0">
                    <a:pos x="55" y="67"/>
                  </a:cxn>
                  <a:cxn ang="0">
                    <a:pos x="55" y="25"/>
                  </a:cxn>
                  <a:cxn ang="0">
                    <a:pos x="60" y="25"/>
                  </a:cxn>
                  <a:cxn ang="0">
                    <a:pos x="60" y="69"/>
                  </a:cxn>
                  <a:cxn ang="0">
                    <a:pos x="66" y="75"/>
                  </a:cxn>
                  <a:cxn ang="0">
                    <a:pos x="73" y="69"/>
                  </a:cxn>
                  <a:cxn ang="0">
                    <a:pos x="73" y="18"/>
                  </a:cxn>
                  <a:cxn ang="0">
                    <a:pos x="73" y="16"/>
                  </a:cxn>
                  <a:cxn ang="0">
                    <a:pos x="73" y="15"/>
                  </a:cxn>
                  <a:cxn ang="0">
                    <a:pos x="55" y="1"/>
                  </a:cxn>
                </a:cxnLst>
                <a:rect l="0" t="0" r="r" b="b"/>
                <a:pathLst>
                  <a:path w="73" h="153">
                    <a:moveTo>
                      <a:pt x="55" y="1"/>
                    </a:moveTo>
                    <a:cubicBezTo>
                      <a:pt x="19" y="0"/>
                      <a:pt x="19" y="0"/>
                      <a:pt x="19" y="0"/>
                    </a:cubicBezTo>
                    <a:cubicBezTo>
                      <a:pt x="5" y="1"/>
                      <a:pt x="0" y="12"/>
                      <a:pt x="0" y="16"/>
                    </a:cubicBezTo>
                    <a:cubicBezTo>
                      <a:pt x="0" y="16"/>
                      <a:pt x="0" y="16"/>
                      <a:pt x="0" y="16"/>
                    </a:cubicBezTo>
                    <a:cubicBezTo>
                      <a:pt x="0" y="18"/>
                      <a:pt x="0" y="18"/>
                      <a:pt x="0" y="18"/>
                    </a:cubicBezTo>
                    <a:cubicBezTo>
                      <a:pt x="0" y="69"/>
                      <a:pt x="0" y="69"/>
                      <a:pt x="0" y="69"/>
                    </a:cubicBezTo>
                    <a:cubicBezTo>
                      <a:pt x="0" y="73"/>
                      <a:pt x="3" y="75"/>
                      <a:pt x="6" y="75"/>
                    </a:cubicBezTo>
                    <a:cubicBezTo>
                      <a:pt x="10" y="75"/>
                      <a:pt x="12" y="73"/>
                      <a:pt x="12" y="69"/>
                    </a:cubicBezTo>
                    <a:cubicBezTo>
                      <a:pt x="12" y="25"/>
                      <a:pt x="12" y="25"/>
                      <a:pt x="12" y="25"/>
                    </a:cubicBezTo>
                    <a:cubicBezTo>
                      <a:pt x="18" y="25"/>
                      <a:pt x="18" y="25"/>
                      <a:pt x="18" y="25"/>
                    </a:cubicBezTo>
                    <a:cubicBezTo>
                      <a:pt x="18" y="68"/>
                      <a:pt x="18" y="68"/>
                      <a:pt x="18" y="68"/>
                    </a:cubicBezTo>
                    <a:cubicBezTo>
                      <a:pt x="18" y="68"/>
                      <a:pt x="18" y="69"/>
                      <a:pt x="18" y="69"/>
                    </a:cubicBezTo>
                    <a:cubicBezTo>
                      <a:pt x="18" y="145"/>
                      <a:pt x="18" y="145"/>
                      <a:pt x="18" y="145"/>
                    </a:cubicBezTo>
                    <a:cubicBezTo>
                      <a:pt x="18" y="150"/>
                      <a:pt x="21" y="153"/>
                      <a:pt x="26" y="153"/>
                    </a:cubicBezTo>
                    <a:cubicBezTo>
                      <a:pt x="31" y="153"/>
                      <a:pt x="34" y="150"/>
                      <a:pt x="34" y="145"/>
                    </a:cubicBezTo>
                    <a:cubicBezTo>
                      <a:pt x="34" y="78"/>
                      <a:pt x="34" y="78"/>
                      <a:pt x="34" y="78"/>
                    </a:cubicBezTo>
                    <a:cubicBezTo>
                      <a:pt x="39" y="78"/>
                      <a:pt x="39" y="78"/>
                      <a:pt x="39" y="78"/>
                    </a:cubicBezTo>
                    <a:cubicBezTo>
                      <a:pt x="39" y="145"/>
                      <a:pt x="39" y="145"/>
                      <a:pt x="39" y="145"/>
                    </a:cubicBezTo>
                    <a:cubicBezTo>
                      <a:pt x="39" y="150"/>
                      <a:pt x="42" y="153"/>
                      <a:pt x="47" y="153"/>
                    </a:cubicBezTo>
                    <a:cubicBezTo>
                      <a:pt x="52" y="153"/>
                      <a:pt x="55" y="150"/>
                      <a:pt x="55" y="145"/>
                    </a:cubicBezTo>
                    <a:cubicBezTo>
                      <a:pt x="55" y="68"/>
                      <a:pt x="55" y="68"/>
                      <a:pt x="55" y="68"/>
                    </a:cubicBezTo>
                    <a:cubicBezTo>
                      <a:pt x="55" y="67"/>
                      <a:pt x="55" y="67"/>
                      <a:pt x="55" y="67"/>
                    </a:cubicBezTo>
                    <a:cubicBezTo>
                      <a:pt x="55" y="25"/>
                      <a:pt x="55" y="25"/>
                      <a:pt x="55" y="25"/>
                    </a:cubicBezTo>
                    <a:cubicBezTo>
                      <a:pt x="60" y="25"/>
                      <a:pt x="60" y="25"/>
                      <a:pt x="60" y="25"/>
                    </a:cubicBezTo>
                    <a:cubicBezTo>
                      <a:pt x="60" y="69"/>
                      <a:pt x="60" y="69"/>
                      <a:pt x="60" y="69"/>
                    </a:cubicBezTo>
                    <a:cubicBezTo>
                      <a:pt x="60" y="73"/>
                      <a:pt x="63" y="75"/>
                      <a:pt x="66" y="75"/>
                    </a:cubicBezTo>
                    <a:cubicBezTo>
                      <a:pt x="70" y="75"/>
                      <a:pt x="73" y="73"/>
                      <a:pt x="73" y="69"/>
                    </a:cubicBezTo>
                    <a:cubicBezTo>
                      <a:pt x="73" y="18"/>
                      <a:pt x="73" y="18"/>
                      <a:pt x="73" y="18"/>
                    </a:cubicBezTo>
                    <a:cubicBezTo>
                      <a:pt x="73" y="16"/>
                      <a:pt x="73" y="16"/>
                      <a:pt x="73" y="16"/>
                    </a:cubicBezTo>
                    <a:cubicBezTo>
                      <a:pt x="73" y="15"/>
                      <a:pt x="73" y="15"/>
                      <a:pt x="73" y="15"/>
                    </a:cubicBezTo>
                    <a:cubicBezTo>
                      <a:pt x="73" y="10"/>
                      <a:pt x="67" y="1"/>
                      <a:pt x="55" y="1"/>
                    </a:cubicBezTo>
                    <a:close/>
                  </a:path>
                </a:pathLst>
              </a:custGeom>
              <a:solidFill>
                <a:schemeClr val="accent1"/>
              </a:solidFill>
              <a:ln w="9525">
                <a:noFill/>
                <a:round/>
                <a:headEnd/>
                <a:tailEnd/>
              </a:ln>
            </p:spPr>
            <p:txBody>
              <a:bodyPr vert="horz" wrap="square" lIns="111664" tIns="55832" rIns="111664" bIns="55832" numCol="1" anchor="t" anchorCtr="0" compatLnSpc="1">
                <a:prstTxWarp prst="textNoShape">
                  <a:avLst/>
                </a:prstTxWarp>
              </a:bodyPr>
              <a:lstStyle/>
              <a:p>
                <a:pPr>
                  <a:lnSpc>
                    <a:spcPct val="120000"/>
                  </a:lnSpc>
                </a:pPr>
                <a:endParaRPr lang="en-US" sz="800" dirty="0">
                  <a:latin typeface="微软雅黑" panose="020B0503020204020204" pitchFamily="34" charset="-122"/>
                  <a:ea typeface="微软雅黑" panose="020B0503020204020204" pitchFamily="34" charset="-122"/>
                  <a:cs typeface="+mn-ea"/>
                  <a:sym typeface="微软雅黑" panose="020B0503020204020204" pitchFamily="34" charset="-122"/>
                </a:endParaRPr>
              </a:p>
            </p:txBody>
          </p:sp>
          <p:sp>
            <p:nvSpPr>
              <p:cNvPr id="236" name="Oval 97"/>
              <p:cNvSpPr>
                <a:spLocks noChangeArrowheads="1"/>
              </p:cNvSpPr>
              <p:nvPr/>
            </p:nvSpPr>
            <p:spPr bwMode="auto">
              <a:xfrm>
                <a:off x="5110163" y="1652588"/>
                <a:ext cx="74613" cy="76200"/>
              </a:xfrm>
              <a:prstGeom prst="ellipse">
                <a:avLst/>
              </a:prstGeom>
              <a:solidFill>
                <a:schemeClr val="accent1"/>
              </a:solidFill>
              <a:ln w="9525">
                <a:noFill/>
                <a:round/>
                <a:headEnd/>
                <a:tailEnd/>
              </a:ln>
            </p:spPr>
            <p:txBody>
              <a:bodyPr vert="horz" wrap="square" lIns="111664" tIns="55832" rIns="111664" bIns="55832" numCol="1" anchor="t" anchorCtr="0" compatLnSpc="1">
                <a:prstTxWarp prst="textNoShape">
                  <a:avLst/>
                </a:prstTxWarp>
              </a:bodyPr>
              <a:lstStyle/>
              <a:p>
                <a:pPr>
                  <a:lnSpc>
                    <a:spcPct val="120000"/>
                  </a:lnSpc>
                </a:pPr>
                <a:endParaRPr lang="en-US" sz="800" dirty="0">
                  <a:latin typeface="微软雅黑" panose="020B0503020204020204" pitchFamily="34" charset="-122"/>
                  <a:ea typeface="微软雅黑" panose="020B0503020204020204" pitchFamily="34" charset="-122"/>
                  <a:cs typeface="+mn-ea"/>
                  <a:sym typeface="微软雅黑" panose="020B0503020204020204" pitchFamily="34" charset="-122"/>
                </a:endParaRPr>
              </a:p>
            </p:txBody>
          </p:sp>
        </p:grpSp>
        <p:grpSp>
          <p:nvGrpSpPr>
            <p:cNvPr id="208" name="Group 179"/>
            <p:cNvGrpSpPr/>
            <p:nvPr/>
          </p:nvGrpSpPr>
          <p:grpSpPr>
            <a:xfrm>
              <a:off x="6180352" y="2855964"/>
              <a:ext cx="220321" cy="563870"/>
              <a:chOff x="5054600" y="1652588"/>
              <a:chExt cx="187325" cy="479424"/>
            </a:xfrm>
            <a:solidFill>
              <a:schemeClr val="accent4"/>
            </a:solidFill>
          </p:grpSpPr>
          <p:sp>
            <p:nvSpPr>
              <p:cNvPr id="233" name="Freeform 96"/>
              <p:cNvSpPr>
                <a:spLocks/>
              </p:cNvSpPr>
              <p:nvPr/>
            </p:nvSpPr>
            <p:spPr bwMode="auto">
              <a:xfrm>
                <a:off x="5054600" y="1733550"/>
                <a:ext cx="187325" cy="398462"/>
              </a:xfrm>
              <a:custGeom>
                <a:avLst/>
                <a:gdLst/>
                <a:ahLst/>
                <a:cxnLst>
                  <a:cxn ang="0">
                    <a:pos x="55" y="1"/>
                  </a:cxn>
                  <a:cxn ang="0">
                    <a:pos x="19" y="0"/>
                  </a:cxn>
                  <a:cxn ang="0">
                    <a:pos x="0" y="16"/>
                  </a:cxn>
                  <a:cxn ang="0">
                    <a:pos x="0" y="16"/>
                  </a:cxn>
                  <a:cxn ang="0">
                    <a:pos x="0" y="18"/>
                  </a:cxn>
                  <a:cxn ang="0">
                    <a:pos x="0" y="69"/>
                  </a:cxn>
                  <a:cxn ang="0">
                    <a:pos x="6" y="75"/>
                  </a:cxn>
                  <a:cxn ang="0">
                    <a:pos x="12" y="69"/>
                  </a:cxn>
                  <a:cxn ang="0">
                    <a:pos x="12" y="25"/>
                  </a:cxn>
                  <a:cxn ang="0">
                    <a:pos x="18" y="25"/>
                  </a:cxn>
                  <a:cxn ang="0">
                    <a:pos x="18" y="68"/>
                  </a:cxn>
                  <a:cxn ang="0">
                    <a:pos x="18" y="69"/>
                  </a:cxn>
                  <a:cxn ang="0">
                    <a:pos x="18" y="145"/>
                  </a:cxn>
                  <a:cxn ang="0">
                    <a:pos x="26" y="153"/>
                  </a:cxn>
                  <a:cxn ang="0">
                    <a:pos x="34" y="145"/>
                  </a:cxn>
                  <a:cxn ang="0">
                    <a:pos x="34" y="78"/>
                  </a:cxn>
                  <a:cxn ang="0">
                    <a:pos x="39" y="78"/>
                  </a:cxn>
                  <a:cxn ang="0">
                    <a:pos x="39" y="145"/>
                  </a:cxn>
                  <a:cxn ang="0">
                    <a:pos x="47" y="153"/>
                  </a:cxn>
                  <a:cxn ang="0">
                    <a:pos x="55" y="145"/>
                  </a:cxn>
                  <a:cxn ang="0">
                    <a:pos x="55" y="68"/>
                  </a:cxn>
                  <a:cxn ang="0">
                    <a:pos x="55" y="67"/>
                  </a:cxn>
                  <a:cxn ang="0">
                    <a:pos x="55" y="25"/>
                  </a:cxn>
                  <a:cxn ang="0">
                    <a:pos x="60" y="25"/>
                  </a:cxn>
                  <a:cxn ang="0">
                    <a:pos x="60" y="69"/>
                  </a:cxn>
                  <a:cxn ang="0">
                    <a:pos x="66" y="75"/>
                  </a:cxn>
                  <a:cxn ang="0">
                    <a:pos x="73" y="69"/>
                  </a:cxn>
                  <a:cxn ang="0">
                    <a:pos x="73" y="18"/>
                  </a:cxn>
                  <a:cxn ang="0">
                    <a:pos x="73" y="16"/>
                  </a:cxn>
                  <a:cxn ang="0">
                    <a:pos x="73" y="15"/>
                  </a:cxn>
                  <a:cxn ang="0">
                    <a:pos x="55" y="1"/>
                  </a:cxn>
                </a:cxnLst>
                <a:rect l="0" t="0" r="r" b="b"/>
                <a:pathLst>
                  <a:path w="73" h="153">
                    <a:moveTo>
                      <a:pt x="55" y="1"/>
                    </a:moveTo>
                    <a:cubicBezTo>
                      <a:pt x="19" y="0"/>
                      <a:pt x="19" y="0"/>
                      <a:pt x="19" y="0"/>
                    </a:cubicBezTo>
                    <a:cubicBezTo>
                      <a:pt x="5" y="1"/>
                      <a:pt x="0" y="12"/>
                      <a:pt x="0" y="16"/>
                    </a:cubicBezTo>
                    <a:cubicBezTo>
                      <a:pt x="0" y="16"/>
                      <a:pt x="0" y="16"/>
                      <a:pt x="0" y="16"/>
                    </a:cubicBezTo>
                    <a:cubicBezTo>
                      <a:pt x="0" y="18"/>
                      <a:pt x="0" y="18"/>
                      <a:pt x="0" y="18"/>
                    </a:cubicBezTo>
                    <a:cubicBezTo>
                      <a:pt x="0" y="69"/>
                      <a:pt x="0" y="69"/>
                      <a:pt x="0" y="69"/>
                    </a:cubicBezTo>
                    <a:cubicBezTo>
                      <a:pt x="0" y="73"/>
                      <a:pt x="3" y="75"/>
                      <a:pt x="6" y="75"/>
                    </a:cubicBezTo>
                    <a:cubicBezTo>
                      <a:pt x="10" y="75"/>
                      <a:pt x="12" y="73"/>
                      <a:pt x="12" y="69"/>
                    </a:cubicBezTo>
                    <a:cubicBezTo>
                      <a:pt x="12" y="25"/>
                      <a:pt x="12" y="25"/>
                      <a:pt x="12" y="25"/>
                    </a:cubicBezTo>
                    <a:cubicBezTo>
                      <a:pt x="18" y="25"/>
                      <a:pt x="18" y="25"/>
                      <a:pt x="18" y="25"/>
                    </a:cubicBezTo>
                    <a:cubicBezTo>
                      <a:pt x="18" y="68"/>
                      <a:pt x="18" y="68"/>
                      <a:pt x="18" y="68"/>
                    </a:cubicBezTo>
                    <a:cubicBezTo>
                      <a:pt x="18" y="68"/>
                      <a:pt x="18" y="69"/>
                      <a:pt x="18" y="69"/>
                    </a:cubicBezTo>
                    <a:cubicBezTo>
                      <a:pt x="18" y="145"/>
                      <a:pt x="18" y="145"/>
                      <a:pt x="18" y="145"/>
                    </a:cubicBezTo>
                    <a:cubicBezTo>
                      <a:pt x="18" y="150"/>
                      <a:pt x="21" y="153"/>
                      <a:pt x="26" y="153"/>
                    </a:cubicBezTo>
                    <a:cubicBezTo>
                      <a:pt x="31" y="153"/>
                      <a:pt x="34" y="150"/>
                      <a:pt x="34" y="145"/>
                    </a:cubicBezTo>
                    <a:cubicBezTo>
                      <a:pt x="34" y="78"/>
                      <a:pt x="34" y="78"/>
                      <a:pt x="34" y="78"/>
                    </a:cubicBezTo>
                    <a:cubicBezTo>
                      <a:pt x="39" y="78"/>
                      <a:pt x="39" y="78"/>
                      <a:pt x="39" y="78"/>
                    </a:cubicBezTo>
                    <a:cubicBezTo>
                      <a:pt x="39" y="145"/>
                      <a:pt x="39" y="145"/>
                      <a:pt x="39" y="145"/>
                    </a:cubicBezTo>
                    <a:cubicBezTo>
                      <a:pt x="39" y="150"/>
                      <a:pt x="42" y="153"/>
                      <a:pt x="47" y="153"/>
                    </a:cubicBezTo>
                    <a:cubicBezTo>
                      <a:pt x="52" y="153"/>
                      <a:pt x="55" y="150"/>
                      <a:pt x="55" y="145"/>
                    </a:cubicBezTo>
                    <a:cubicBezTo>
                      <a:pt x="55" y="68"/>
                      <a:pt x="55" y="68"/>
                      <a:pt x="55" y="68"/>
                    </a:cubicBezTo>
                    <a:cubicBezTo>
                      <a:pt x="55" y="67"/>
                      <a:pt x="55" y="67"/>
                      <a:pt x="55" y="67"/>
                    </a:cubicBezTo>
                    <a:cubicBezTo>
                      <a:pt x="55" y="25"/>
                      <a:pt x="55" y="25"/>
                      <a:pt x="55" y="25"/>
                    </a:cubicBezTo>
                    <a:cubicBezTo>
                      <a:pt x="60" y="25"/>
                      <a:pt x="60" y="25"/>
                      <a:pt x="60" y="25"/>
                    </a:cubicBezTo>
                    <a:cubicBezTo>
                      <a:pt x="60" y="69"/>
                      <a:pt x="60" y="69"/>
                      <a:pt x="60" y="69"/>
                    </a:cubicBezTo>
                    <a:cubicBezTo>
                      <a:pt x="60" y="73"/>
                      <a:pt x="63" y="75"/>
                      <a:pt x="66" y="75"/>
                    </a:cubicBezTo>
                    <a:cubicBezTo>
                      <a:pt x="70" y="75"/>
                      <a:pt x="73" y="73"/>
                      <a:pt x="73" y="69"/>
                    </a:cubicBezTo>
                    <a:cubicBezTo>
                      <a:pt x="73" y="18"/>
                      <a:pt x="73" y="18"/>
                      <a:pt x="73" y="18"/>
                    </a:cubicBezTo>
                    <a:cubicBezTo>
                      <a:pt x="73" y="16"/>
                      <a:pt x="73" y="16"/>
                      <a:pt x="73" y="16"/>
                    </a:cubicBezTo>
                    <a:cubicBezTo>
                      <a:pt x="73" y="15"/>
                      <a:pt x="73" y="15"/>
                      <a:pt x="73" y="15"/>
                    </a:cubicBezTo>
                    <a:cubicBezTo>
                      <a:pt x="73" y="10"/>
                      <a:pt x="67" y="1"/>
                      <a:pt x="55" y="1"/>
                    </a:cubicBezTo>
                    <a:close/>
                  </a:path>
                </a:pathLst>
              </a:custGeom>
              <a:solidFill>
                <a:schemeClr val="accent1"/>
              </a:solidFill>
              <a:ln w="9525">
                <a:noFill/>
                <a:round/>
                <a:headEnd/>
                <a:tailEnd/>
              </a:ln>
            </p:spPr>
            <p:txBody>
              <a:bodyPr vert="horz" wrap="square" lIns="111664" tIns="55832" rIns="111664" bIns="55832" numCol="1" anchor="t" anchorCtr="0" compatLnSpc="1">
                <a:prstTxWarp prst="textNoShape">
                  <a:avLst/>
                </a:prstTxWarp>
              </a:bodyPr>
              <a:lstStyle/>
              <a:p>
                <a:pPr>
                  <a:lnSpc>
                    <a:spcPct val="120000"/>
                  </a:lnSpc>
                </a:pPr>
                <a:endParaRPr lang="en-US" sz="800" dirty="0">
                  <a:latin typeface="微软雅黑" panose="020B0503020204020204" pitchFamily="34" charset="-122"/>
                  <a:ea typeface="微软雅黑" panose="020B0503020204020204" pitchFamily="34" charset="-122"/>
                  <a:cs typeface="+mn-ea"/>
                  <a:sym typeface="微软雅黑" panose="020B0503020204020204" pitchFamily="34" charset="-122"/>
                </a:endParaRPr>
              </a:p>
            </p:txBody>
          </p:sp>
          <p:sp>
            <p:nvSpPr>
              <p:cNvPr id="234" name="Oval 97"/>
              <p:cNvSpPr>
                <a:spLocks noChangeArrowheads="1"/>
              </p:cNvSpPr>
              <p:nvPr/>
            </p:nvSpPr>
            <p:spPr bwMode="auto">
              <a:xfrm>
                <a:off x="5110163" y="1652588"/>
                <a:ext cx="74613" cy="76200"/>
              </a:xfrm>
              <a:prstGeom prst="ellipse">
                <a:avLst/>
              </a:prstGeom>
              <a:solidFill>
                <a:schemeClr val="accent1"/>
              </a:solidFill>
              <a:ln w="9525">
                <a:noFill/>
                <a:round/>
                <a:headEnd/>
                <a:tailEnd/>
              </a:ln>
            </p:spPr>
            <p:txBody>
              <a:bodyPr vert="horz" wrap="square" lIns="111664" tIns="55832" rIns="111664" bIns="55832" numCol="1" anchor="t" anchorCtr="0" compatLnSpc="1">
                <a:prstTxWarp prst="textNoShape">
                  <a:avLst/>
                </a:prstTxWarp>
              </a:bodyPr>
              <a:lstStyle/>
              <a:p>
                <a:pPr>
                  <a:lnSpc>
                    <a:spcPct val="120000"/>
                  </a:lnSpc>
                </a:pPr>
                <a:endParaRPr lang="en-US" sz="800" dirty="0">
                  <a:latin typeface="微软雅黑" panose="020B0503020204020204" pitchFamily="34" charset="-122"/>
                  <a:ea typeface="微软雅黑" panose="020B0503020204020204" pitchFamily="34" charset="-122"/>
                  <a:cs typeface="+mn-ea"/>
                  <a:sym typeface="微软雅黑" panose="020B0503020204020204" pitchFamily="34" charset="-122"/>
                </a:endParaRPr>
              </a:p>
            </p:txBody>
          </p:sp>
        </p:grpSp>
        <p:grpSp>
          <p:nvGrpSpPr>
            <p:cNvPr id="209" name="Group 179"/>
            <p:cNvGrpSpPr/>
            <p:nvPr/>
          </p:nvGrpSpPr>
          <p:grpSpPr>
            <a:xfrm>
              <a:off x="6428018" y="2855964"/>
              <a:ext cx="220321" cy="563870"/>
              <a:chOff x="5054600" y="1652588"/>
              <a:chExt cx="187325" cy="479424"/>
            </a:xfrm>
            <a:solidFill>
              <a:schemeClr val="accent4"/>
            </a:solidFill>
          </p:grpSpPr>
          <p:sp>
            <p:nvSpPr>
              <p:cNvPr id="231" name="Freeform 96"/>
              <p:cNvSpPr>
                <a:spLocks/>
              </p:cNvSpPr>
              <p:nvPr/>
            </p:nvSpPr>
            <p:spPr bwMode="auto">
              <a:xfrm>
                <a:off x="5054600" y="1733550"/>
                <a:ext cx="187325" cy="398462"/>
              </a:xfrm>
              <a:custGeom>
                <a:avLst/>
                <a:gdLst/>
                <a:ahLst/>
                <a:cxnLst>
                  <a:cxn ang="0">
                    <a:pos x="55" y="1"/>
                  </a:cxn>
                  <a:cxn ang="0">
                    <a:pos x="19" y="0"/>
                  </a:cxn>
                  <a:cxn ang="0">
                    <a:pos x="0" y="16"/>
                  </a:cxn>
                  <a:cxn ang="0">
                    <a:pos x="0" y="16"/>
                  </a:cxn>
                  <a:cxn ang="0">
                    <a:pos x="0" y="18"/>
                  </a:cxn>
                  <a:cxn ang="0">
                    <a:pos x="0" y="69"/>
                  </a:cxn>
                  <a:cxn ang="0">
                    <a:pos x="6" y="75"/>
                  </a:cxn>
                  <a:cxn ang="0">
                    <a:pos x="12" y="69"/>
                  </a:cxn>
                  <a:cxn ang="0">
                    <a:pos x="12" y="25"/>
                  </a:cxn>
                  <a:cxn ang="0">
                    <a:pos x="18" y="25"/>
                  </a:cxn>
                  <a:cxn ang="0">
                    <a:pos x="18" y="68"/>
                  </a:cxn>
                  <a:cxn ang="0">
                    <a:pos x="18" y="69"/>
                  </a:cxn>
                  <a:cxn ang="0">
                    <a:pos x="18" y="145"/>
                  </a:cxn>
                  <a:cxn ang="0">
                    <a:pos x="26" y="153"/>
                  </a:cxn>
                  <a:cxn ang="0">
                    <a:pos x="34" y="145"/>
                  </a:cxn>
                  <a:cxn ang="0">
                    <a:pos x="34" y="78"/>
                  </a:cxn>
                  <a:cxn ang="0">
                    <a:pos x="39" y="78"/>
                  </a:cxn>
                  <a:cxn ang="0">
                    <a:pos x="39" y="145"/>
                  </a:cxn>
                  <a:cxn ang="0">
                    <a:pos x="47" y="153"/>
                  </a:cxn>
                  <a:cxn ang="0">
                    <a:pos x="55" y="145"/>
                  </a:cxn>
                  <a:cxn ang="0">
                    <a:pos x="55" y="68"/>
                  </a:cxn>
                  <a:cxn ang="0">
                    <a:pos x="55" y="67"/>
                  </a:cxn>
                  <a:cxn ang="0">
                    <a:pos x="55" y="25"/>
                  </a:cxn>
                  <a:cxn ang="0">
                    <a:pos x="60" y="25"/>
                  </a:cxn>
                  <a:cxn ang="0">
                    <a:pos x="60" y="69"/>
                  </a:cxn>
                  <a:cxn ang="0">
                    <a:pos x="66" y="75"/>
                  </a:cxn>
                  <a:cxn ang="0">
                    <a:pos x="73" y="69"/>
                  </a:cxn>
                  <a:cxn ang="0">
                    <a:pos x="73" y="18"/>
                  </a:cxn>
                  <a:cxn ang="0">
                    <a:pos x="73" y="16"/>
                  </a:cxn>
                  <a:cxn ang="0">
                    <a:pos x="73" y="15"/>
                  </a:cxn>
                  <a:cxn ang="0">
                    <a:pos x="55" y="1"/>
                  </a:cxn>
                </a:cxnLst>
                <a:rect l="0" t="0" r="r" b="b"/>
                <a:pathLst>
                  <a:path w="73" h="153">
                    <a:moveTo>
                      <a:pt x="55" y="1"/>
                    </a:moveTo>
                    <a:cubicBezTo>
                      <a:pt x="19" y="0"/>
                      <a:pt x="19" y="0"/>
                      <a:pt x="19" y="0"/>
                    </a:cubicBezTo>
                    <a:cubicBezTo>
                      <a:pt x="5" y="1"/>
                      <a:pt x="0" y="12"/>
                      <a:pt x="0" y="16"/>
                    </a:cubicBezTo>
                    <a:cubicBezTo>
                      <a:pt x="0" y="16"/>
                      <a:pt x="0" y="16"/>
                      <a:pt x="0" y="16"/>
                    </a:cubicBezTo>
                    <a:cubicBezTo>
                      <a:pt x="0" y="18"/>
                      <a:pt x="0" y="18"/>
                      <a:pt x="0" y="18"/>
                    </a:cubicBezTo>
                    <a:cubicBezTo>
                      <a:pt x="0" y="69"/>
                      <a:pt x="0" y="69"/>
                      <a:pt x="0" y="69"/>
                    </a:cubicBezTo>
                    <a:cubicBezTo>
                      <a:pt x="0" y="73"/>
                      <a:pt x="3" y="75"/>
                      <a:pt x="6" y="75"/>
                    </a:cubicBezTo>
                    <a:cubicBezTo>
                      <a:pt x="10" y="75"/>
                      <a:pt x="12" y="73"/>
                      <a:pt x="12" y="69"/>
                    </a:cubicBezTo>
                    <a:cubicBezTo>
                      <a:pt x="12" y="25"/>
                      <a:pt x="12" y="25"/>
                      <a:pt x="12" y="25"/>
                    </a:cubicBezTo>
                    <a:cubicBezTo>
                      <a:pt x="18" y="25"/>
                      <a:pt x="18" y="25"/>
                      <a:pt x="18" y="25"/>
                    </a:cubicBezTo>
                    <a:cubicBezTo>
                      <a:pt x="18" y="68"/>
                      <a:pt x="18" y="68"/>
                      <a:pt x="18" y="68"/>
                    </a:cubicBezTo>
                    <a:cubicBezTo>
                      <a:pt x="18" y="68"/>
                      <a:pt x="18" y="69"/>
                      <a:pt x="18" y="69"/>
                    </a:cubicBezTo>
                    <a:cubicBezTo>
                      <a:pt x="18" y="145"/>
                      <a:pt x="18" y="145"/>
                      <a:pt x="18" y="145"/>
                    </a:cubicBezTo>
                    <a:cubicBezTo>
                      <a:pt x="18" y="150"/>
                      <a:pt x="21" y="153"/>
                      <a:pt x="26" y="153"/>
                    </a:cubicBezTo>
                    <a:cubicBezTo>
                      <a:pt x="31" y="153"/>
                      <a:pt x="34" y="150"/>
                      <a:pt x="34" y="145"/>
                    </a:cubicBezTo>
                    <a:cubicBezTo>
                      <a:pt x="34" y="78"/>
                      <a:pt x="34" y="78"/>
                      <a:pt x="34" y="78"/>
                    </a:cubicBezTo>
                    <a:cubicBezTo>
                      <a:pt x="39" y="78"/>
                      <a:pt x="39" y="78"/>
                      <a:pt x="39" y="78"/>
                    </a:cubicBezTo>
                    <a:cubicBezTo>
                      <a:pt x="39" y="145"/>
                      <a:pt x="39" y="145"/>
                      <a:pt x="39" y="145"/>
                    </a:cubicBezTo>
                    <a:cubicBezTo>
                      <a:pt x="39" y="150"/>
                      <a:pt x="42" y="153"/>
                      <a:pt x="47" y="153"/>
                    </a:cubicBezTo>
                    <a:cubicBezTo>
                      <a:pt x="52" y="153"/>
                      <a:pt x="55" y="150"/>
                      <a:pt x="55" y="145"/>
                    </a:cubicBezTo>
                    <a:cubicBezTo>
                      <a:pt x="55" y="68"/>
                      <a:pt x="55" y="68"/>
                      <a:pt x="55" y="68"/>
                    </a:cubicBezTo>
                    <a:cubicBezTo>
                      <a:pt x="55" y="67"/>
                      <a:pt x="55" y="67"/>
                      <a:pt x="55" y="67"/>
                    </a:cubicBezTo>
                    <a:cubicBezTo>
                      <a:pt x="55" y="25"/>
                      <a:pt x="55" y="25"/>
                      <a:pt x="55" y="25"/>
                    </a:cubicBezTo>
                    <a:cubicBezTo>
                      <a:pt x="60" y="25"/>
                      <a:pt x="60" y="25"/>
                      <a:pt x="60" y="25"/>
                    </a:cubicBezTo>
                    <a:cubicBezTo>
                      <a:pt x="60" y="69"/>
                      <a:pt x="60" y="69"/>
                      <a:pt x="60" y="69"/>
                    </a:cubicBezTo>
                    <a:cubicBezTo>
                      <a:pt x="60" y="73"/>
                      <a:pt x="63" y="75"/>
                      <a:pt x="66" y="75"/>
                    </a:cubicBezTo>
                    <a:cubicBezTo>
                      <a:pt x="70" y="75"/>
                      <a:pt x="73" y="73"/>
                      <a:pt x="73" y="69"/>
                    </a:cubicBezTo>
                    <a:cubicBezTo>
                      <a:pt x="73" y="18"/>
                      <a:pt x="73" y="18"/>
                      <a:pt x="73" y="18"/>
                    </a:cubicBezTo>
                    <a:cubicBezTo>
                      <a:pt x="73" y="16"/>
                      <a:pt x="73" y="16"/>
                      <a:pt x="73" y="16"/>
                    </a:cubicBezTo>
                    <a:cubicBezTo>
                      <a:pt x="73" y="15"/>
                      <a:pt x="73" y="15"/>
                      <a:pt x="73" y="15"/>
                    </a:cubicBezTo>
                    <a:cubicBezTo>
                      <a:pt x="73" y="10"/>
                      <a:pt x="67" y="1"/>
                      <a:pt x="55" y="1"/>
                    </a:cubicBezTo>
                    <a:close/>
                  </a:path>
                </a:pathLst>
              </a:custGeom>
              <a:solidFill>
                <a:schemeClr val="accent1"/>
              </a:solidFill>
              <a:ln w="9525">
                <a:noFill/>
                <a:round/>
                <a:headEnd/>
                <a:tailEnd/>
              </a:ln>
            </p:spPr>
            <p:txBody>
              <a:bodyPr vert="horz" wrap="square" lIns="111664" tIns="55832" rIns="111664" bIns="55832" numCol="1" anchor="t" anchorCtr="0" compatLnSpc="1">
                <a:prstTxWarp prst="textNoShape">
                  <a:avLst/>
                </a:prstTxWarp>
              </a:bodyPr>
              <a:lstStyle/>
              <a:p>
                <a:pPr>
                  <a:lnSpc>
                    <a:spcPct val="120000"/>
                  </a:lnSpc>
                </a:pPr>
                <a:endParaRPr lang="en-US" sz="800" dirty="0">
                  <a:latin typeface="微软雅黑" panose="020B0503020204020204" pitchFamily="34" charset="-122"/>
                  <a:ea typeface="微软雅黑" panose="020B0503020204020204" pitchFamily="34" charset="-122"/>
                  <a:cs typeface="+mn-ea"/>
                  <a:sym typeface="微软雅黑" panose="020B0503020204020204" pitchFamily="34" charset="-122"/>
                </a:endParaRPr>
              </a:p>
            </p:txBody>
          </p:sp>
          <p:sp>
            <p:nvSpPr>
              <p:cNvPr id="232" name="Oval 97"/>
              <p:cNvSpPr>
                <a:spLocks noChangeArrowheads="1"/>
              </p:cNvSpPr>
              <p:nvPr/>
            </p:nvSpPr>
            <p:spPr bwMode="auto">
              <a:xfrm>
                <a:off x="5110163" y="1652588"/>
                <a:ext cx="74613" cy="76200"/>
              </a:xfrm>
              <a:prstGeom prst="ellipse">
                <a:avLst/>
              </a:prstGeom>
              <a:solidFill>
                <a:schemeClr val="accent1"/>
              </a:solidFill>
              <a:ln w="9525">
                <a:noFill/>
                <a:round/>
                <a:headEnd/>
                <a:tailEnd/>
              </a:ln>
            </p:spPr>
            <p:txBody>
              <a:bodyPr vert="horz" wrap="square" lIns="111664" tIns="55832" rIns="111664" bIns="55832" numCol="1" anchor="t" anchorCtr="0" compatLnSpc="1">
                <a:prstTxWarp prst="textNoShape">
                  <a:avLst/>
                </a:prstTxWarp>
              </a:bodyPr>
              <a:lstStyle/>
              <a:p>
                <a:pPr>
                  <a:lnSpc>
                    <a:spcPct val="120000"/>
                  </a:lnSpc>
                </a:pPr>
                <a:endParaRPr lang="en-US" sz="800" dirty="0">
                  <a:latin typeface="微软雅黑" panose="020B0503020204020204" pitchFamily="34" charset="-122"/>
                  <a:ea typeface="微软雅黑" panose="020B0503020204020204" pitchFamily="34" charset="-122"/>
                  <a:cs typeface="+mn-ea"/>
                  <a:sym typeface="微软雅黑" panose="020B0503020204020204" pitchFamily="34" charset="-122"/>
                </a:endParaRPr>
              </a:p>
            </p:txBody>
          </p:sp>
        </p:grpSp>
        <p:grpSp>
          <p:nvGrpSpPr>
            <p:cNvPr id="210" name="Group 179"/>
            <p:cNvGrpSpPr/>
            <p:nvPr/>
          </p:nvGrpSpPr>
          <p:grpSpPr>
            <a:xfrm>
              <a:off x="6675684" y="2855964"/>
              <a:ext cx="220321" cy="563870"/>
              <a:chOff x="5054600" y="1652588"/>
              <a:chExt cx="187325" cy="479424"/>
            </a:xfrm>
            <a:solidFill>
              <a:schemeClr val="accent4"/>
            </a:solidFill>
          </p:grpSpPr>
          <p:sp>
            <p:nvSpPr>
              <p:cNvPr id="229" name="Freeform 96"/>
              <p:cNvSpPr>
                <a:spLocks/>
              </p:cNvSpPr>
              <p:nvPr/>
            </p:nvSpPr>
            <p:spPr bwMode="auto">
              <a:xfrm>
                <a:off x="5054600" y="1733550"/>
                <a:ext cx="187325" cy="398462"/>
              </a:xfrm>
              <a:custGeom>
                <a:avLst/>
                <a:gdLst/>
                <a:ahLst/>
                <a:cxnLst>
                  <a:cxn ang="0">
                    <a:pos x="55" y="1"/>
                  </a:cxn>
                  <a:cxn ang="0">
                    <a:pos x="19" y="0"/>
                  </a:cxn>
                  <a:cxn ang="0">
                    <a:pos x="0" y="16"/>
                  </a:cxn>
                  <a:cxn ang="0">
                    <a:pos x="0" y="16"/>
                  </a:cxn>
                  <a:cxn ang="0">
                    <a:pos x="0" y="18"/>
                  </a:cxn>
                  <a:cxn ang="0">
                    <a:pos x="0" y="69"/>
                  </a:cxn>
                  <a:cxn ang="0">
                    <a:pos x="6" y="75"/>
                  </a:cxn>
                  <a:cxn ang="0">
                    <a:pos x="12" y="69"/>
                  </a:cxn>
                  <a:cxn ang="0">
                    <a:pos x="12" y="25"/>
                  </a:cxn>
                  <a:cxn ang="0">
                    <a:pos x="18" y="25"/>
                  </a:cxn>
                  <a:cxn ang="0">
                    <a:pos x="18" y="68"/>
                  </a:cxn>
                  <a:cxn ang="0">
                    <a:pos x="18" y="69"/>
                  </a:cxn>
                  <a:cxn ang="0">
                    <a:pos x="18" y="145"/>
                  </a:cxn>
                  <a:cxn ang="0">
                    <a:pos x="26" y="153"/>
                  </a:cxn>
                  <a:cxn ang="0">
                    <a:pos x="34" y="145"/>
                  </a:cxn>
                  <a:cxn ang="0">
                    <a:pos x="34" y="78"/>
                  </a:cxn>
                  <a:cxn ang="0">
                    <a:pos x="39" y="78"/>
                  </a:cxn>
                  <a:cxn ang="0">
                    <a:pos x="39" y="145"/>
                  </a:cxn>
                  <a:cxn ang="0">
                    <a:pos x="47" y="153"/>
                  </a:cxn>
                  <a:cxn ang="0">
                    <a:pos x="55" y="145"/>
                  </a:cxn>
                  <a:cxn ang="0">
                    <a:pos x="55" y="68"/>
                  </a:cxn>
                  <a:cxn ang="0">
                    <a:pos x="55" y="67"/>
                  </a:cxn>
                  <a:cxn ang="0">
                    <a:pos x="55" y="25"/>
                  </a:cxn>
                  <a:cxn ang="0">
                    <a:pos x="60" y="25"/>
                  </a:cxn>
                  <a:cxn ang="0">
                    <a:pos x="60" y="69"/>
                  </a:cxn>
                  <a:cxn ang="0">
                    <a:pos x="66" y="75"/>
                  </a:cxn>
                  <a:cxn ang="0">
                    <a:pos x="73" y="69"/>
                  </a:cxn>
                  <a:cxn ang="0">
                    <a:pos x="73" y="18"/>
                  </a:cxn>
                  <a:cxn ang="0">
                    <a:pos x="73" y="16"/>
                  </a:cxn>
                  <a:cxn ang="0">
                    <a:pos x="73" y="15"/>
                  </a:cxn>
                  <a:cxn ang="0">
                    <a:pos x="55" y="1"/>
                  </a:cxn>
                </a:cxnLst>
                <a:rect l="0" t="0" r="r" b="b"/>
                <a:pathLst>
                  <a:path w="73" h="153">
                    <a:moveTo>
                      <a:pt x="55" y="1"/>
                    </a:moveTo>
                    <a:cubicBezTo>
                      <a:pt x="19" y="0"/>
                      <a:pt x="19" y="0"/>
                      <a:pt x="19" y="0"/>
                    </a:cubicBezTo>
                    <a:cubicBezTo>
                      <a:pt x="5" y="1"/>
                      <a:pt x="0" y="12"/>
                      <a:pt x="0" y="16"/>
                    </a:cubicBezTo>
                    <a:cubicBezTo>
                      <a:pt x="0" y="16"/>
                      <a:pt x="0" y="16"/>
                      <a:pt x="0" y="16"/>
                    </a:cubicBezTo>
                    <a:cubicBezTo>
                      <a:pt x="0" y="18"/>
                      <a:pt x="0" y="18"/>
                      <a:pt x="0" y="18"/>
                    </a:cubicBezTo>
                    <a:cubicBezTo>
                      <a:pt x="0" y="69"/>
                      <a:pt x="0" y="69"/>
                      <a:pt x="0" y="69"/>
                    </a:cubicBezTo>
                    <a:cubicBezTo>
                      <a:pt x="0" y="73"/>
                      <a:pt x="3" y="75"/>
                      <a:pt x="6" y="75"/>
                    </a:cubicBezTo>
                    <a:cubicBezTo>
                      <a:pt x="10" y="75"/>
                      <a:pt x="12" y="73"/>
                      <a:pt x="12" y="69"/>
                    </a:cubicBezTo>
                    <a:cubicBezTo>
                      <a:pt x="12" y="25"/>
                      <a:pt x="12" y="25"/>
                      <a:pt x="12" y="25"/>
                    </a:cubicBezTo>
                    <a:cubicBezTo>
                      <a:pt x="18" y="25"/>
                      <a:pt x="18" y="25"/>
                      <a:pt x="18" y="25"/>
                    </a:cubicBezTo>
                    <a:cubicBezTo>
                      <a:pt x="18" y="68"/>
                      <a:pt x="18" y="68"/>
                      <a:pt x="18" y="68"/>
                    </a:cubicBezTo>
                    <a:cubicBezTo>
                      <a:pt x="18" y="68"/>
                      <a:pt x="18" y="69"/>
                      <a:pt x="18" y="69"/>
                    </a:cubicBezTo>
                    <a:cubicBezTo>
                      <a:pt x="18" y="145"/>
                      <a:pt x="18" y="145"/>
                      <a:pt x="18" y="145"/>
                    </a:cubicBezTo>
                    <a:cubicBezTo>
                      <a:pt x="18" y="150"/>
                      <a:pt x="21" y="153"/>
                      <a:pt x="26" y="153"/>
                    </a:cubicBezTo>
                    <a:cubicBezTo>
                      <a:pt x="31" y="153"/>
                      <a:pt x="34" y="150"/>
                      <a:pt x="34" y="145"/>
                    </a:cubicBezTo>
                    <a:cubicBezTo>
                      <a:pt x="34" y="78"/>
                      <a:pt x="34" y="78"/>
                      <a:pt x="34" y="78"/>
                    </a:cubicBezTo>
                    <a:cubicBezTo>
                      <a:pt x="39" y="78"/>
                      <a:pt x="39" y="78"/>
                      <a:pt x="39" y="78"/>
                    </a:cubicBezTo>
                    <a:cubicBezTo>
                      <a:pt x="39" y="145"/>
                      <a:pt x="39" y="145"/>
                      <a:pt x="39" y="145"/>
                    </a:cubicBezTo>
                    <a:cubicBezTo>
                      <a:pt x="39" y="150"/>
                      <a:pt x="42" y="153"/>
                      <a:pt x="47" y="153"/>
                    </a:cubicBezTo>
                    <a:cubicBezTo>
                      <a:pt x="52" y="153"/>
                      <a:pt x="55" y="150"/>
                      <a:pt x="55" y="145"/>
                    </a:cubicBezTo>
                    <a:cubicBezTo>
                      <a:pt x="55" y="68"/>
                      <a:pt x="55" y="68"/>
                      <a:pt x="55" y="68"/>
                    </a:cubicBezTo>
                    <a:cubicBezTo>
                      <a:pt x="55" y="67"/>
                      <a:pt x="55" y="67"/>
                      <a:pt x="55" y="67"/>
                    </a:cubicBezTo>
                    <a:cubicBezTo>
                      <a:pt x="55" y="25"/>
                      <a:pt x="55" y="25"/>
                      <a:pt x="55" y="25"/>
                    </a:cubicBezTo>
                    <a:cubicBezTo>
                      <a:pt x="60" y="25"/>
                      <a:pt x="60" y="25"/>
                      <a:pt x="60" y="25"/>
                    </a:cubicBezTo>
                    <a:cubicBezTo>
                      <a:pt x="60" y="69"/>
                      <a:pt x="60" y="69"/>
                      <a:pt x="60" y="69"/>
                    </a:cubicBezTo>
                    <a:cubicBezTo>
                      <a:pt x="60" y="73"/>
                      <a:pt x="63" y="75"/>
                      <a:pt x="66" y="75"/>
                    </a:cubicBezTo>
                    <a:cubicBezTo>
                      <a:pt x="70" y="75"/>
                      <a:pt x="73" y="73"/>
                      <a:pt x="73" y="69"/>
                    </a:cubicBezTo>
                    <a:cubicBezTo>
                      <a:pt x="73" y="18"/>
                      <a:pt x="73" y="18"/>
                      <a:pt x="73" y="18"/>
                    </a:cubicBezTo>
                    <a:cubicBezTo>
                      <a:pt x="73" y="16"/>
                      <a:pt x="73" y="16"/>
                      <a:pt x="73" y="16"/>
                    </a:cubicBezTo>
                    <a:cubicBezTo>
                      <a:pt x="73" y="15"/>
                      <a:pt x="73" y="15"/>
                      <a:pt x="73" y="15"/>
                    </a:cubicBezTo>
                    <a:cubicBezTo>
                      <a:pt x="73" y="10"/>
                      <a:pt x="67" y="1"/>
                      <a:pt x="55" y="1"/>
                    </a:cubicBezTo>
                    <a:close/>
                  </a:path>
                </a:pathLst>
              </a:custGeom>
              <a:solidFill>
                <a:schemeClr val="accent1"/>
              </a:solidFill>
              <a:ln w="9525">
                <a:noFill/>
                <a:round/>
                <a:headEnd/>
                <a:tailEnd/>
              </a:ln>
            </p:spPr>
            <p:txBody>
              <a:bodyPr vert="horz" wrap="square" lIns="111664" tIns="55832" rIns="111664" bIns="55832" numCol="1" anchor="t" anchorCtr="0" compatLnSpc="1">
                <a:prstTxWarp prst="textNoShape">
                  <a:avLst/>
                </a:prstTxWarp>
              </a:bodyPr>
              <a:lstStyle/>
              <a:p>
                <a:pPr>
                  <a:lnSpc>
                    <a:spcPct val="120000"/>
                  </a:lnSpc>
                </a:pPr>
                <a:endParaRPr lang="en-US" sz="800" dirty="0">
                  <a:latin typeface="微软雅黑" panose="020B0503020204020204" pitchFamily="34" charset="-122"/>
                  <a:ea typeface="微软雅黑" panose="020B0503020204020204" pitchFamily="34" charset="-122"/>
                  <a:cs typeface="+mn-ea"/>
                  <a:sym typeface="微软雅黑" panose="020B0503020204020204" pitchFamily="34" charset="-122"/>
                </a:endParaRPr>
              </a:p>
            </p:txBody>
          </p:sp>
          <p:sp>
            <p:nvSpPr>
              <p:cNvPr id="230" name="Oval 97"/>
              <p:cNvSpPr>
                <a:spLocks noChangeArrowheads="1"/>
              </p:cNvSpPr>
              <p:nvPr/>
            </p:nvSpPr>
            <p:spPr bwMode="auto">
              <a:xfrm>
                <a:off x="5110163" y="1652588"/>
                <a:ext cx="74613" cy="76200"/>
              </a:xfrm>
              <a:prstGeom prst="ellipse">
                <a:avLst/>
              </a:prstGeom>
              <a:solidFill>
                <a:schemeClr val="accent1"/>
              </a:solidFill>
              <a:ln w="9525">
                <a:noFill/>
                <a:round/>
                <a:headEnd/>
                <a:tailEnd/>
              </a:ln>
            </p:spPr>
            <p:txBody>
              <a:bodyPr vert="horz" wrap="square" lIns="111664" tIns="55832" rIns="111664" bIns="55832" numCol="1" anchor="t" anchorCtr="0" compatLnSpc="1">
                <a:prstTxWarp prst="textNoShape">
                  <a:avLst/>
                </a:prstTxWarp>
              </a:bodyPr>
              <a:lstStyle/>
              <a:p>
                <a:pPr>
                  <a:lnSpc>
                    <a:spcPct val="120000"/>
                  </a:lnSpc>
                </a:pPr>
                <a:endParaRPr lang="en-US" sz="800" dirty="0">
                  <a:latin typeface="微软雅黑" panose="020B0503020204020204" pitchFamily="34" charset="-122"/>
                  <a:ea typeface="微软雅黑" panose="020B0503020204020204" pitchFamily="34" charset="-122"/>
                  <a:cs typeface="+mn-ea"/>
                  <a:sym typeface="微软雅黑" panose="020B0503020204020204" pitchFamily="34" charset="-122"/>
                </a:endParaRPr>
              </a:p>
            </p:txBody>
          </p:sp>
        </p:grpSp>
        <p:grpSp>
          <p:nvGrpSpPr>
            <p:cNvPr id="211" name="Group 179"/>
            <p:cNvGrpSpPr/>
            <p:nvPr/>
          </p:nvGrpSpPr>
          <p:grpSpPr>
            <a:xfrm>
              <a:off x="6923350" y="2855964"/>
              <a:ext cx="220321" cy="563870"/>
              <a:chOff x="5054600" y="1652588"/>
              <a:chExt cx="187325" cy="479424"/>
            </a:xfrm>
            <a:solidFill>
              <a:schemeClr val="accent4"/>
            </a:solidFill>
          </p:grpSpPr>
          <p:sp>
            <p:nvSpPr>
              <p:cNvPr id="227" name="Freeform 96"/>
              <p:cNvSpPr>
                <a:spLocks/>
              </p:cNvSpPr>
              <p:nvPr/>
            </p:nvSpPr>
            <p:spPr bwMode="auto">
              <a:xfrm>
                <a:off x="5054600" y="1733550"/>
                <a:ext cx="187325" cy="398462"/>
              </a:xfrm>
              <a:custGeom>
                <a:avLst/>
                <a:gdLst/>
                <a:ahLst/>
                <a:cxnLst>
                  <a:cxn ang="0">
                    <a:pos x="55" y="1"/>
                  </a:cxn>
                  <a:cxn ang="0">
                    <a:pos x="19" y="0"/>
                  </a:cxn>
                  <a:cxn ang="0">
                    <a:pos x="0" y="16"/>
                  </a:cxn>
                  <a:cxn ang="0">
                    <a:pos x="0" y="16"/>
                  </a:cxn>
                  <a:cxn ang="0">
                    <a:pos x="0" y="18"/>
                  </a:cxn>
                  <a:cxn ang="0">
                    <a:pos x="0" y="69"/>
                  </a:cxn>
                  <a:cxn ang="0">
                    <a:pos x="6" y="75"/>
                  </a:cxn>
                  <a:cxn ang="0">
                    <a:pos x="12" y="69"/>
                  </a:cxn>
                  <a:cxn ang="0">
                    <a:pos x="12" y="25"/>
                  </a:cxn>
                  <a:cxn ang="0">
                    <a:pos x="18" y="25"/>
                  </a:cxn>
                  <a:cxn ang="0">
                    <a:pos x="18" y="68"/>
                  </a:cxn>
                  <a:cxn ang="0">
                    <a:pos x="18" y="69"/>
                  </a:cxn>
                  <a:cxn ang="0">
                    <a:pos x="18" y="145"/>
                  </a:cxn>
                  <a:cxn ang="0">
                    <a:pos x="26" y="153"/>
                  </a:cxn>
                  <a:cxn ang="0">
                    <a:pos x="34" y="145"/>
                  </a:cxn>
                  <a:cxn ang="0">
                    <a:pos x="34" y="78"/>
                  </a:cxn>
                  <a:cxn ang="0">
                    <a:pos x="39" y="78"/>
                  </a:cxn>
                  <a:cxn ang="0">
                    <a:pos x="39" y="145"/>
                  </a:cxn>
                  <a:cxn ang="0">
                    <a:pos x="47" y="153"/>
                  </a:cxn>
                  <a:cxn ang="0">
                    <a:pos x="55" y="145"/>
                  </a:cxn>
                  <a:cxn ang="0">
                    <a:pos x="55" y="68"/>
                  </a:cxn>
                  <a:cxn ang="0">
                    <a:pos x="55" y="67"/>
                  </a:cxn>
                  <a:cxn ang="0">
                    <a:pos x="55" y="25"/>
                  </a:cxn>
                  <a:cxn ang="0">
                    <a:pos x="60" y="25"/>
                  </a:cxn>
                  <a:cxn ang="0">
                    <a:pos x="60" y="69"/>
                  </a:cxn>
                  <a:cxn ang="0">
                    <a:pos x="66" y="75"/>
                  </a:cxn>
                  <a:cxn ang="0">
                    <a:pos x="73" y="69"/>
                  </a:cxn>
                  <a:cxn ang="0">
                    <a:pos x="73" y="18"/>
                  </a:cxn>
                  <a:cxn ang="0">
                    <a:pos x="73" y="16"/>
                  </a:cxn>
                  <a:cxn ang="0">
                    <a:pos x="73" y="15"/>
                  </a:cxn>
                  <a:cxn ang="0">
                    <a:pos x="55" y="1"/>
                  </a:cxn>
                </a:cxnLst>
                <a:rect l="0" t="0" r="r" b="b"/>
                <a:pathLst>
                  <a:path w="73" h="153">
                    <a:moveTo>
                      <a:pt x="55" y="1"/>
                    </a:moveTo>
                    <a:cubicBezTo>
                      <a:pt x="19" y="0"/>
                      <a:pt x="19" y="0"/>
                      <a:pt x="19" y="0"/>
                    </a:cubicBezTo>
                    <a:cubicBezTo>
                      <a:pt x="5" y="1"/>
                      <a:pt x="0" y="12"/>
                      <a:pt x="0" y="16"/>
                    </a:cubicBezTo>
                    <a:cubicBezTo>
                      <a:pt x="0" y="16"/>
                      <a:pt x="0" y="16"/>
                      <a:pt x="0" y="16"/>
                    </a:cubicBezTo>
                    <a:cubicBezTo>
                      <a:pt x="0" y="18"/>
                      <a:pt x="0" y="18"/>
                      <a:pt x="0" y="18"/>
                    </a:cubicBezTo>
                    <a:cubicBezTo>
                      <a:pt x="0" y="69"/>
                      <a:pt x="0" y="69"/>
                      <a:pt x="0" y="69"/>
                    </a:cubicBezTo>
                    <a:cubicBezTo>
                      <a:pt x="0" y="73"/>
                      <a:pt x="3" y="75"/>
                      <a:pt x="6" y="75"/>
                    </a:cubicBezTo>
                    <a:cubicBezTo>
                      <a:pt x="10" y="75"/>
                      <a:pt x="12" y="73"/>
                      <a:pt x="12" y="69"/>
                    </a:cubicBezTo>
                    <a:cubicBezTo>
                      <a:pt x="12" y="25"/>
                      <a:pt x="12" y="25"/>
                      <a:pt x="12" y="25"/>
                    </a:cubicBezTo>
                    <a:cubicBezTo>
                      <a:pt x="18" y="25"/>
                      <a:pt x="18" y="25"/>
                      <a:pt x="18" y="25"/>
                    </a:cubicBezTo>
                    <a:cubicBezTo>
                      <a:pt x="18" y="68"/>
                      <a:pt x="18" y="68"/>
                      <a:pt x="18" y="68"/>
                    </a:cubicBezTo>
                    <a:cubicBezTo>
                      <a:pt x="18" y="68"/>
                      <a:pt x="18" y="69"/>
                      <a:pt x="18" y="69"/>
                    </a:cubicBezTo>
                    <a:cubicBezTo>
                      <a:pt x="18" y="145"/>
                      <a:pt x="18" y="145"/>
                      <a:pt x="18" y="145"/>
                    </a:cubicBezTo>
                    <a:cubicBezTo>
                      <a:pt x="18" y="150"/>
                      <a:pt x="21" y="153"/>
                      <a:pt x="26" y="153"/>
                    </a:cubicBezTo>
                    <a:cubicBezTo>
                      <a:pt x="31" y="153"/>
                      <a:pt x="34" y="150"/>
                      <a:pt x="34" y="145"/>
                    </a:cubicBezTo>
                    <a:cubicBezTo>
                      <a:pt x="34" y="78"/>
                      <a:pt x="34" y="78"/>
                      <a:pt x="34" y="78"/>
                    </a:cubicBezTo>
                    <a:cubicBezTo>
                      <a:pt x="39" y="78"/>
                      <a:pt x="39" y="78"/>
                      <a:pt x="39" y="78"/>
                    </a:cubicBezTo>
                    <a:cubicBezTo>
                      <a:pt x="39" y="145"/>
                      <a:pt x="39" y="145"/>
                      <a:pt x="39" y="145"/>
                    </a:cubicBezTo>
                    <a:cubicBezTo>
                      <a:pt x="39" y="150"/>
                      <a:pt x="42" y="153"/>
                      <a:pt x="47" y="153"/>
                    </a:cubicBezTo>
                    <a:cubicBezTo>
                      <a:pt x="52" y="153"/>
                      <a:pt x="55" y="150"/>
                      <a:pt x="55" y="145"/>
                    </a:cubicBezTo>
                    <a:cubicBezTo>
                      <a:pt x="55" y="68"/>
                      <a:pt x="55" y="68"/>
                      <a:pt x="55" y="68"/>
                    </a:cubicBezTo>
                    <a:cubicBezTo>
                      <a:pt x="55" y="67"/>
                      <a:pt x="55" y="67"/>
                      <a:pt x="55" y="67"/>
                    </a:cubicBezTo>
                    <a:cubicBezTo>
                      <a:pt x="55" y="25"/>
                      <a:pt x="55" y="25"/>
                      <a:pt x="55" y="25"/>
                    </a:cubicBezTo>
                    <a:cubicBezTo>
                      <a:pt x="60" y="25"/>
                      <a:pt x="60" y="25"/>
                      <a:pt x="60" y="25"/>
                    </a:cubicBezTo>
                    <a:cubicBezTo>
                      <a:pt x="60" y="69"/>
                      <a:pt x="60" y="69"/>
                      <a:pt x="60" y="69"/>
                    </a:cubicBezTo>
                    <a:cubicBezTo>
                      <a:pt x="60" y="73"/>
                      <a:pt x="63" y="75"/>
                      <a:pt x="66" y="75"/>
                    </a:cubicBezTo>
                    <a:cubicBezTo>
                      <a:pt x="70" y="75"/>
                      <a:pt x="73" y="73"/>
                      <a:pt x="73" y="69"/>
                    </a:cubicBezTo>
                    <a:cubicBezTo>
                      <a:pt x="73" y="18"/>
                      <a:pt x="73" y="18"/>
                      <a:pt x="73" y="18"/>
                    </a:cubicBezTo>
                    <a:cubicBezTo>
                      <a:pt x="73" y="16"/>
                      <a:pt x="73" y="16"/>
                      <a:pt x="73" y="16"/>
                    </a:cubicBezTo>
                    <a:cubicBezTo>
                      <a:pt x="73" y="15"/>
                      <a:pt x="73" y="15"/>
                      <a:pt x="73" y="15"/>
                    </a:cubicBezTo>
                    <a:cubicBezTo>
                      <a:pt x="73" y="10"/>
                      <a:pt x="67" y="1"/>
                      <a:pt x="55" y="1"/>
                    </a:cubicBezTo>
                    <a:close/>
                  </a:path>
                </a:pathLst>
              </a:custGeom>
              <a:solidFill>
                <a:schemeClr val="accent1"/>
              </a:solidFill>
              <a:ln w="9525">
                <a:noFill/>
                <a:round/>
                <a:headEnd/>
                <a:tailEnd/>
              </a:ln>
            </p:spPr>
            <p:txBody>
              <a:bodyPr vert="horz" wrap="square" lIns="111664" tIns="55832" rIns="111664" bIns="55832" numCol="1" anchor="t" anchorCtr="0" compatLnSpc="1">
                <a:prstTxWarp prst="textNoShape">
                  <a:avLst/>
                </a:prstTxWarp>
              </a:bodyPr>
              <a:lstStyle/>
              <a:p>
                <a:pPr>
                  <a:lnSpc>
                    <a:spcPct val="120000"/>
                  </a:lnSpc>
                </a:pPr>
                <a:endParaRPr lang="en-US" sz="800" dirty="0">
                  <a:latin typeface="微软雅黑" panose="020B0503020204020204" pitchFamily="34" charset="-122"/>
                  <a:ea typeface="微软雅黑" panose="020B0503020204020204" pitchFamily="34" charset="-122"/>
                  <a:cs typeface="+mn-ea"/>
                  <a:sym typeface="微软雅黑" panose="020B0503020204020204" pitchFamily="34" charset="-122"/>
                </a:endParaRPr>
              </a:p>
            </p:txBody>
          </p:sp>
          <p:sp>
            <p:nvSpPr>
              <p:cNvPr id="228" name="Oval 97"/>
              <p:cNvSpPr>
                <a:spLocks noChangeArrowheads="1"/>
              </p:cNvSpPr>
              <p:nvPr/>
            </p:nvSpPr>
            <p:spPr bwMode="auto">
              <a:xfrm>
                <a:off x="5110163" y="1652588"/>
                <a:ext cx="74613" cy="76200"/>
              </a:xfrm>
              <a:prstGeom prst="ellipse">
                <a:avLst/>
              </a:prstGeom>
              <a:solidFill>
                <a:schemeClr val="accent1"/>
              </a:solidFill>
              <a:ln w="9525">
                <a:noFill/>
                <a:round/>
                <a:headEnd/>
                <a:tailEnd/>
              </a:ln>
            </p:spPr>
            <p:txBody>
              <a:bodyPr vert="horz" wrap="square" lIns="111664" tIns="55832" rIns="111664" bIns="55832" numCol="1" anchor="t" anchorCtr="0" compatLnSpc="1">
                <a:prstTxWarp prst="textNoShape">
                  <a:avLst/>
                </a:prstTxWarp>
              </a:bodyPr>
              <a:lstStyle/>
              <a:p>
                <a:pPr>
                  <a:lnSpc>
                    <a:spcPct val="120000"/>
                  </a:lnSpc>
                </a:pPr>
                <a:endParaRPr lang="en-US" sz="800" dirty="0">
                  <a:latin typeface="微软雅黑" panose="020B0503020204020204" pitchFamily="34" charset="-122"/>
                  <a:ea typeface="微软雅黑" panose="020B0503020204020204" pitchFamily="34" charset="-122"/>
                  <a:cs typeface="+mn-ea"/>
                  <a:sym typeface="微软雅黑" panose="020B0503020204020204" pitchFamily="34" charset="-122"/>
                </a:endParaRPr>
              </a:p>
            </p:txBody>
          </p:sp>
        </p:grpSp>
        <p:grpSp>
          <p:nvGrpSpPr>
            <p:cNvPr id="212" name="Group 179"/>
            <p:cNvGrpSpPr/>
            <p:nvPr/>
          </p:nvGrpSpPr>
          <p:grpSpPr>
            <a:xfrm>
              <a:off x="7171017" y="2855964"/>
              <a:ext cx="220321" cy="563870"/>
              <a:chOff x="5054600" y="1652588"/>
              <a:chExt cx="187325" cy="479424"/>
            </a:xfrm>
            <a:solidFill>
              <a:schemeClr val="bg1">
                <a:lumMod val="75000"/>
              </a:schemeClr>
            </a:solidFill>
          </p:grpSpPr>
          <p:sp>
            <p:nvSpPr>
              <p:cNvPr id="225" name="Freeform 96"/>
              <p:cNvSpPr>
                <a:spLocks/>
              </p:cNvSpPr>
              <p:nvPr/>
            </p:nvSpPr>
            <p:spPr bwMode="auto">
              <a:xfrm>
                <a:off x="5054600" y="1733550"/>
                <a:ext cx="187325" cy="398462"/>
              </a:xfrm>
              <a:custGeom>
                <a:avLst/>
                <a:gdLst/>
                <a:ahLst/>
                <a:cxnLst>
                  <a:cxn ang="0">
                    <a:pos x="55" y="1"/>
                  </a:cxn>
                  <a:cxn ang="0">
                    <a:pos x="19" y="0"/>
                  </a:cxn>
                  <a:cxn ang="0">
                    <a:pos x="0" y="16"/>
                  </a:cxn>
                  <a:cxn ang="0">
                    <a:pos x="0" y="16"/>
                  </a:cxn>
                  <a:cxn ang="0">
                    <a:pos x="0" y="18"/>
                  </a:cxn>
                  <a:cxn ang="0">
                    <a:pos x="0" y="69"/>
                  </a:cxn>
                  <a:cxn ang="0">
                    <a:pos x="6" y="75"/>
                  </a:cxn>
                  <a:cxn ang="0">
                    <a:pos x="12" y="69"/>
                  </a:cxn>
                  <a:cxn ang="0">
                    <a:pos x="12" y="25"/>
                  </a:cxn>
                  <a:cxn ang="0">
                    <a:pos x="18" y="25"/>
                  </a:cxn>
                  <a:cxn ang="0">
                    <a:pos x="18" y="68"/>
                  </a:cxn>
                  <a:cxn ang="0">
                    <a:pos x="18" y="69"/>
                  </a:cxn>
                  <a:cxn ang="0">
                    <a:pos x="18" y="145"/>
                  </a:cxn>
                  <a:cxn ang="0">
                    <a:pos x="26" y="153"/>
                  </a:cxn>
                  <a:cxn ang="0">
                    <a:pos x="34" y="145"/>
                  </a:cxn>
                  <a:cxn ang="0">
                    <a:pos x="34" y="78"/>
                  </a:cxn>
                  <a:cxn ang="0">
                    <a:pos x="39" y="78"/>
                  </a:cxn>
                  <a:cxn ang="0">
                    <a:pos x="39" y="145"/>
                  </a:cxn>
                  <a:cxn ang="0">
                    <a:pos x="47" y="153"/>
                  </a:cxn>
                  <a:cxn ang="0">
                    <a:pos x="55" y="145"/>
                  </a:cxn>
                  <a:cxn ang="0">
                    <a:pos x="55" y="68"/>
                  </a:cxn>
                  <a:cxn ang="0">
                    <a:pos x="55" y="67"/>
                  </a:cxn>
                  <a:cxn ang="0">
                    <a:pos x="55" y="25"/>
                  </a:cxn>
                  <a:cxn ang="0">
                    <a:pos x="60" y="25"/>
                  </a:cxn>
                  <a:cxn ang="0">
                    <a:pos x="60" y="69"/>
                  </a:cxn>
                  <a:cxn ang="0">
                    <a:pos x="66" y="75"/>
                  </a:cxn>
                  <a:cxn ang="0">
                    <a:pos x="73" y="69"/>
                  </a:cxn>
                  <a:cxn ang="0">
                    <a:pos x="73" y="18"/>
                  </a:cxn>
                  <a:cxn ang="0">
                    <a:pos x="73" y="16"/>
                  </a:cxn>
                  <a:cxn ang="0">
                    <a:pos x="73" y="15"/>
                  </a:cxn>
                  <a:cxn ang="0">
                    <a:pos x="55" y="1"/>
                  </a:cxn>
                </a:cxnLst>
                <a:rect l="0" t="0" r="r" b="b"/>
                <a:pathLst>
                  <a:path w="73" h="153">
                    <a:moveTo>
                      <a:pt x="55" y="1"/>
                    </a:moveTo>
                    <a:cubicBezTo>
                      <a:pt x="19" y="0"/>
                      <a:pt x="19" y="0"/>
                      <a:pt x="19" y="0"/>
                    </a:cubicBezTo>
                    <a:cubicBezTo>
                      <a:pt x="5" y="1"/>
                      <a:pt x="0" y="12"/>
                      <a:pt x="0" y="16"/>
                    </a:cubicBezTo>
                    <a:cubicBezTo>
                      <a:pt x="0" y="16"/>
                      <a:pt x="0" y="16"/>
                      <a:pt x="0" y="16"/>
                    </a:cubicBezTo>
                    <a:cubicBezTo>
                      <a:pt x="0" y="18"/>
                      <a:pt x="0" y="18"/>
                      <a:pt x="0" y="18"/>
                    </a:cubicBezTo>
                    <a:cubicBezTo>
                      <a:pt x="0" y="69"/>
                      <a:pt x="0" y="69"/>
                      <a:pt x="0" y="69"/>
                    </a:cubicBezTo>
                    <a:cubicBezTo>
                      <a:pt x="0" y="73"/>
                      <a:pt x="3" y="75"/>
                      <a:pt x="6" y="75"/>
                    </a:cubicBezTo>
                    <a:cubicBezTo>
                      <a:pt x="10" y="75"/>
                      <a:pt x="12" y="73"/>
                      <a:pt x="12" y="69"/>
                    </a:cubicBezTo>
                    <a:cubicBezTo>
                      <a:pt x="12" y="25"/>
                      <a:pt x="12" y="25"/>
                      <a:pt x="12" y="25"/>
                    </a:cubicBezTo>
                    <a:cubicBezTo>
                      <a:pt x="18" y="25"/>
                      <a:pt x="18" y="25"/>
                      <a:pt x="18" y="25"/>
                    </a:cubicBezTo>
                    <a:cubicBezTo>
                      <a:pt x="18" y="68"/>
                      <a:pt x="18" y="68"/>
                      <a:pt x="18" y="68"/>
                    </a:cubicBezTo>
                    <a:cubicBezTo>
                      <a:pt x="18" y="68"/>
                      <a:pt x="18" y="69"/>
                      <a:pt x="18" y="69"/>
                    </a:cubicBezTo>
                    <a:cubicBezTo>
                      <a:pt x="18" y="145"/>
                      <a:pt x="18" y="145"/>
                      <a:pt x="18" y="145"/>
                    </a:cubicBezTo>
                    <a:cubicBezTo>
                      <a:pt x="18" y="150"/>
                      <a:pt x="21" y="153"/>
                      <a:pt x="26" y="153"/>
                    </a:cubicBezTo>
                    <a:cubicBezTo>
                      <a:pt x="31" y="153"/>
                      <a:pt x="34" y="150"/>
                      <a:pt x="34" y="145"/>
                    </a:cubicBezTo>
                    <a:cubicBezTo>
                      <a:pt x="34" y="78"/>
                      <a:pt x="34" y="78"/>
                      <a:pt x="34" y="78"/>
                    </a:cubicBezTo>
                    <a:cubicBezTo>
                      <a:pt x="39" y="78"/>
                      <a:pt x="39" y="78"/>
                      <a:pt x="39" y="78"/>
                    </a:cubicBezTo>
                    <a:cubicBezTo>
                      <a:pt x="39" y="145"/>
                      <a:pt x="39" y="145"/>
                      <a:pt x="39" y="145"/>
                    </a:cubicBezTo>
                    <a:cubicBezTo>
                      <a:pt x="39" y="150"/>
                      <a:pt x="42" y="153"/>
                      <a:pt x="47" y="153"/>
                    </a:cubicBezTo>
                    <a:cubicBezTo>
                      <a:pt x="52" y="153"/>
                      <a:pt x="55" y="150"/>
                      <a:pt x="55" y="145"/>
                    </a:cubicBezTo>
                    <a:cubicBezTo>
                      <a:pt x="55" y="68"/>
                      <a:pt x="55" y="68"/>
                      <a:pt x="55" y="68"/>
                    </a:cubicBezTo>
                    <a:cubicBezTo>
                      <a:pt x="55" y="67"/>
                      <a:pt x="55" y="67"/>
                      <a:pt x="55" y="67"/>
                    </a:cubicBezTo>
                    <a:cubicBezTo>
                      <a:pt x="55" y="25"/>
                      <a:pt x="55" y="25"/>
                      <a:pt x="55" y="25"/>
                    </a:cubicBezTo>
                    <a:cubicBezTo>
                      <a:pt x="60" y="25"/>
                      <a:pt x="60" y="25"/>
                      <a:pt x="60" y="25"/>
                    </a:cubicBezTo>
                    <a:cubicBezTo>
                      <a:pt x="60" y="69"/>
                      <a:pt x="60" y="69"/>
                      <a:pt x="60" y="69"/>
                    </a:cubicBezTo>
                    <a:cubicBezTo>
                      <a:pt x="60" y="73"/>
                      <a:pt x="63" y="75"/>
                      <a:pt x="66" y="75"/>
                    </a:cubicBezTo>
                    <a:cubicBezTo>
                      <a:pt x="70" y="75"/>
                      <a:pt x="73" y="73"/>
                      <a:pt x="73" y="69"/>
                    </a:cubicBezTo>
                    <a:cubicBezTo>
                      <a:pt x="73" y="18"/>
                      <a:pt x="73" y="18"/>
                      <a:pt x="73" y="18"/>
                    </a:cubicBezTo>
                    <a:cubicBezTo>
                      <a:pt x="73" y="16"/>
                      <a:pt x="73" y="16"/>
                      <a:pt x="73" y="16"/>
                    </a:cubicBezTo>
                    <a:cubicBezTo>
                      <a:pt x="73" y="15"/>
                      <a:pt x="73" y="15"/>
                      <a:pt x="73" y="15"/>
                    </a:cubicBezTo>
                    <a:cubicBezTo>
                      <a:pt x="73" y="10"/>
                      <a:pt x="67" y="1"/>
                      <a:pt x="55" y="1"/>
                    </a:cubicBezTo>
                    <a:close/>
                  </a:path>
                </a:pathLst>
              </a:custGeom>
              <a:grpFill/>
              <a:ln w="9525">
                <a:noFill/>
                <a:round/>
                <a:headEnd/>
                <a:tailEnd/>
              </a:ln>
            </p:spPr>
            <p:txBody>
              <a:bodyPr vert="horz" wrap="square" lIns="111664" tIns="55832" rIns="111664" bIns="55832" numCol="1" anchor="t" anchorCtr="0" compatLnSpc="1">
                <a:prstTxWarp prst="textNoShape">
                  <a:avLst/>
                </a:prstTxWarp>
              </a:bodyPr>
              <a:lstStyle/>
              <a:p>
                <a:pPr>
                  <a:lnSpc>
                    <a:spcPct val="120000"/>
                  </a:lnSpc>
                </a:pPr>
                <a:endParaRPr lang="en-US" sz="800" dirty="0">
                  <a:latin typeface="微软雅黑" panose="020B0503020204020204" pitchFamily="34" charset="-122"/>
                  <a:ea typeface="微软雅黑" panose="020B0503020204020204" pitchFamily="34" charset="-122"/>
                  <a:cs typeface="+mn-ea"/>
                  <a:sym typeface="微软雅黑" panose="020B0503020204020204" pitchFamily="34" charset="-122"/>
                </a:endParaRPr>
              </a:p>
            </p:txBody>
          </p:sp>
          <p:sp>
            <p:nvSpPr>
              <p:cNvPr id="226" name="Oval 97"/>
              <p:cNvSpPr>
                <a:spLocks noChangeArrowheads="1"/>
              </p:cNvSpPr>
              <p:nvPr/>
            </p:nvSpPr>
            <p:spPr bwMode="auto">
              <a:xfrm>
                <a:off x="5110163" y="1652588"/>
                <a:ext cx="74613" cy="76200"/>
              </a:xfrm>
              <a:prstGeom prst="ellipse">
                <a:avLst/>
              </a:prstGeom>
              <a:grpFill/>
              <a:ln w="9525">
                <a:noFill/>
                <a:round/>
                <a:headEnd/>
                <a:tailEnd/>
              </a:ln>
            </p:spPr>
            <p:txBody>
              <a:bodyPr vert="horz" wrap="square" lIns="111664" tIns="55832" rIns="111664" bIns="55832" numCol="1" anchor="t" anchorCtr="0" compatLnSpc="1">
                <a:prstTxWarp prst="textNoShape">
                  <a:avLst/>
                </a:prstTxWarp>
              </a:bodyPr>
              <a:lstStyle/>
              <a:p>
                <a:pPr>
                  <a:lnSpc>
                    <a:spcPct val="120000"/>
                  </a:lnSpc>
                </a:pPr>
                <a:endParaRPr lang="en-US" sz="800" dirty="0">
                  <a:latin typeface="微软雅黑" panose="020B0503020204020204" pitchFamily="34" charset="-122"/>
                  <a:ea typeface="微软雅黑" panose="020B0503020204020204" pitchFamily="34" charset="-122"/>
                  <a:cs typeface="+mn-ea"/>
                  <a:sym typeface="微软雅黑" panose="020B0503020204020204" pitchFamily="34" charset="-122"/>
                </a:endParaRPr>
              </a:p>
            </p:txBody>
          </p:sp>
        </p:grpSp>
        <p:grpSp>
          <p:nvGrpSpPr>
            <p:cNvPr id="213" name="Group 179"/>
            <p:cNvGrpSpPr/>
            <p:nvPr/>
          </p:nvGrpSpPr>
          <p:grpSpPr>
            <a:xfrm>
              <a:off x="7418683" y="2855964"/>
              <a:ext cx="220321" cy="563870"/>
              <a:chOff x="5054600" y="1652588"/>
              <a:chExt cx="187325" cy="479424"/>
            </a:xfrm>
            <a:solidFill>
              <a:schemeClr val="bg1">
                <a:lumMod val="75000"/>
              </a:schemeClr>
            </a:solidFill>
          </p:grpSpPr>
          <p:sp>
            <p:nvSpPr>
              <p:cNvPr id="223" name="Freeform 96"/>
              <p:cNvSpPr>
                <a:spLocks/>
              </p:cNvSpPr>
              <p:nvPr/>
            </p:nvSpPr>
            <p:spPr bwMode="auto">
              <a:xfrm>
                <a:off x="5054600" y="1733550"/>
                <a:ext cx="187325" cy="398462"/>
              </a:xfrm>
              <a:custGeom>
                <a:avLst/>
                <a:gdLst/>
                <a:ahLst/>
                <a:cxnLst>
                  <a:cxn ang="0">
                    <a:pos x="55" y="1"/>
                  </a:cxn>
                  <a:cxn ang="0">
                    <a:pos x="19" y="0"/>
                  </a:cxn>
                  <a:cxn ang="0">
                    <a:pos x="0" y="16"/>
                  </a:cxn>
                  <a:cxn ang="0">
                    <a:pos x="0" y="16"/>
                  </a:cxn>
                  <a:cxn ang="0">
                    <a:pos x="0" y="18"/>
                  </a:cxn>
                  <a:cxn ang="0">
                    <a:pos x="0" y="69"/>
                  </a:cxn>
                  <a:cxn ang="0">
                    <a:pos x="6" y="75"/>
                  </a:cxn>
                  <a:cxn ang="0">
                    <a:pos x="12" y="69"/>
                  </a:cxn>
                  <a:cxn ang="0">
                    <a:pos x="12" y="25"/>
                  </a:cxn>
                  <a:cxn ang="0">
                    <a:pos x="18" y="25"/>
                  </a:cxn>
                  <a:cxn ang="0">
                    <a:pos x="18" y="68"/>
                  </a:cxn>
                  <a:cxn ang="0">
                    <a:pos x="18" y="69"/>
                  </a:cxn>
                  <a:cxn ang="0">
                    <a:pos x="18" y="145"/>
                  </a:cxn>
                  <a:cxn ang="0">
                    <a:pos x="26" y="153"/>
                  </a:cxn>
                  <a:cxn ang="0">
                    <a:pos x="34" y="145"/>
                  </a:cxn>
                  <a:cxn ang="0">
                    <a:pos x="34" y="78"/>
                  </a:cxn>
                  <a:cxn ang="0">
                    <a:pos x="39" y="78"/>
                  </a:cxn>
                  <a:cxn ang="0">
                    <a:pos x="39" y="145"/>
                  </a:cxn>
                  <a:cxn ang="0">
                    <a:pos x="47" y="153"/>
                  </a:cxn>
                  <a:cxn ang="0">
                    <a:pos x="55" y="145"/>
                  </a:cxn>
                  <a:cxn ang="0">
                    <a:pos x="55" y="68"/>
                  </a:cxn>
                  <a:cxn ang="0">
                    <a:pos x="55" y="67"/>
                  </a:cxn>
                  <a:cxn ang="0">
                    <a:pos x="55" y="25"/>
                  </a:cxn>
                  <a:cxn ang="0">
                    <a:pos x="60" y="25"/>
                  </a:cxn>
                  <a:cxn ang="0">
                    <a:pos x="60" y="69"/>
                  </a:cxn>
                  <a:cxn ang="0">
                    <a:pos x="66" y="75"/>
                  </a:cxn>
                  <a:cxn ang="0">
                    <a:pos x="73" y="69"/>
                  </a:cxn>
                  <a:cxn ang="0">
                    <a:pos x="73" y="18"/>
                  </a:cxn>
                  <a:cxn ang="0">
                    <a:pos x="73" y="16"/>
                  </a:cxn>
                  <a:cxn ang="0">
                    <a:pos x="73" y="15"/>
                  </a:cxn>
                  <a:cxn ang="0">
                    <a:pos x="55" y="1"/>
                  </a:cxn>
                </a:cxnLst>
                <a:rect l="0" t="0" r="r" b="b"/>
                <a:pathLst>
                  <a:path w="73" h="153">
                    <a:moveTo>
                      <a:pt x="55" y="1"/>
                    </a:moveTo>
                    <a:cubicBezTo>
                      <a:pt x="19" y="0"/>
                      <a:pt x="19" y="0"/>
                      <a:pt x="19" y="0"/>
                    </a:cubicBezTo>
                    <a:cubicBezTo>
                      <a:pt x="5" y="1"/>
                      <a:pt x="0" y="12"/>
                      <a:pt x="0" y="16"/>
                    </a:cubicBezTo>
                    <a:cubicBezTo>
                      <a:pt x="0" y="16"/>
                      <a:pt x="0" y="16"/>
                      <a:pt x="0" y="16"/>
                    </a:cubicBezTo>
                    <a:cubicBezTo>
                      <a:pt x="0" y="18"/>
                      <a:pt x="0" y="18"/>
                      <a:pt x="0" y="18"/>
                    </a:cubicBezTo>
                    <a:cubicBezTo>
                      <a:pt x="0" y="69"/>
                      <a:pt x="0" y="69"/>
                      <a:pt x="0" y="69"/>
                    </a:cubicBezTo>
                    <a:cubicBezTo>
                      <a:pt x="0" y="73"/>
                      <a:pt x="3" y="75"/>
                      <a:pt x="6" y="75"/>
                    </a:cubicBezTo>
                    <a:cubicBezTo>
                      <a:pt x="10" y="75"/>
                      <a:pt x="12" y="73"/>
                      <a:pt x="12" y="69"/>
                    </a:cubicBezTo>
                    <a:cubicBezTo>
                      <a:pt x="12" y="25"/>
                      <a:pt x="12" y="25"/>
                      <a:pt x="12" y="25"/>
                    </a:cubicBezTo>
                    <a:cubicBezTo>
                      <a:pt x="18" y="25"/>
                      <a:pt x="18" y="25"/>
                      <a:pt x="18" y="25"/>
                    </a:cubicBezTo>
                    <a:cubicBezTo>
                      <a:pt x="18" y="68"/>
                      <a:pt x="18" y="68"/>
                      <a:pt x="18" y="68"/>
                    </a:cubicBezTo>
                    <a:cubicBezTo>
                      <a:pt x="18" y="68"/>
                      <a:pt x="18" y="69"/>
                      <a:pt x="18" y="69"/>
                    </a:cubicBezTo>
                    <a:cubicBezTo>
                      <a:pt x="18" y="145"/>
                      <a:pt x="18" y="145"/>
                      <a:pt x="18" y="145"/>
                    </a:cubicBezTo>
                    <a:cubicBezTo>
                      <a:pt x="18" y="150"/>
                      <a:pt x="21" y="153"/>
                      <a:pt x="26" y="153"/>
                    </a:cubicBezTo>
                    <a:cubicBezTo>
                      <a:pt x="31" y="153"/>
                      <a:pt x="34" y="150"/>
                      <a:pt x="34" y="145"/>
                    </a:cubicBezTo>
                    <a:cubicBezTo>
                      <a:pt x="34" y="78"/>
                      <a:pt x="34" y="78"/>
                      <a:pt x="34" y="78"/>
                    </a:cubicBezTo>
                    <a:cubicBezTo>
                      <a:pt x="39" y="78"/>
                      <a:pt x="39" y="78"/>
                      <a:pt x="39" y="78"/>
                    </a:cubicBezTo>
                    <a:cubicBezTo>
                      <a:pt x="39" y="145"/>
                      <a:pt x="39" y="145"/>
                      <a:pt x="39" y="145"/>
                    </a:cubicBezTo>
                    <a:cubicBezTo>
                      <a:pt x="39" y="150"/>
                      <a:pt x="42" y="153"/>
                      <a:pt x="47" y="153"/>
                    </a:cubicBezTo>
                    <a:cubicBezTo>
                      <a:pt x="52" y="153"/>
                      <a:pt x="55" y="150"/>
                      <a:pt x="55" y="145"/>
                    </a:cubicBezTo>
                    <a:cubicBezTo>
                      <a:pt x="55" y="68"/>
                      <a:pt x="55" y="68"/>
                      <a:pt x="55" y="68"/>
                    </a:cubicBezTo>
                    <a:cubicBezTo>
                      <a:pt x="55" y="67"/>
                      <a:pt x="55" y="67"/>
                      <a:pt x="55" y="67"/>
                    </a:cubicBezTo>
                    <a:cubicBezTo>
                      <a:pt x="55" y="25"/>
                      <a:pt x="55" y="25"/>
                      <a:pt x="55" y="25"/>
                    </a:cubicBezTo>
                    <a:cubicBezTo>
                      <a:pt x="60" y="25"/>
                      <a:pt x="60" y="25"/>
                      <a:pt x="60" y="25"/>
                    </a:cubicBezTo>
                    <a:cubicBezTo>
                      <a:pt x="60" y="69"/>
                      <a:pt x="60" y="69"/>
                      <a:pt x="60" y="69"/>
                    </a:cubicBezTo>
                    <a:cubicBezTo>
                      <a:pt x="60" y="73"/>
                      <a:pt x="63" y="75"/>
                      <a:pt x="66" y="75"/>
                    </a:cubicBezTo>
                    <a:cubicBezTo>
                      <a:pt x="70" y="75"/>
                      <a:pt x="73" y="73"/>
                      <a:pt x="73" y="69"/>
                    </a:cubicBezTo>
                    <a:cubicBezTo>
                      <a:pt x="73" y="18"/>
                      <a:pt x="73" y="18"/>
                      <a:pt x="73" y="18"/>
                    </a:cubicBezTo>
                    <a:cubicBezTo>
                      <a:pt x="73" y="16"/>
                      <a:pt x="73" y="16"/>
                      <a:pt x="73" y="16"/>
                    </a:cubicBezTo>
                    <a:cubicBezTo>
                      <a:pt x="73" y="15"/>
                      <a:pt x="73" y="15"/>
                      <a:pt x="73" y="15"/>
                    </a:cubicBezTo>
                    <a:cubicBezTo>
                      <a:pt x="73" y="10"/>
                      <a:pt x="67" y="1"/>
                      <a:pt x="55" y="1"/>
                    </a:cubicBezTo>
                    <a:close/>
                  </a:path>
                </a:pathLst>
              </a:custGeom>
              <a:grpFill/>
              <a:ln w="9525">
                <a:noFill/>
                <a:round/>
                <a:headEnd/>
                <a:tailEnd/>
              </a:ln>
            </p:spPr>
            <p:txBody>
              <a:bodyPr vert="horz" wrap="square" lIns="111664" tIns="55832" rIns="111664" bIns="55832" numCol="1" anchor="t" anchorCtr="0" compatLnSpc="1">
                <a:prstTxWarp prst="textNoShape">
                  <a:avLst/>
                </a:prstTxWarp>
              </a:bodyPr>
              <a:lstStyle/>
              <a:p>
                <a:pPr>
                  <a:lnSpc>
                    <a:spcPct val="120000"/>
                  </a:lnSpc>
                </a:pPr>
                <a:endParaRPr lang="en-US" sz="800" dirty="0">
                  <a:latin typeface="微软雅黑" panose="020B0503020204020204" pitchFamily="34" charset="-122"/>
                  <a:ea typeface="微软雅黑" panose="020B0503020204020204" pitchFamily="34" charset="-122"/>
                  <a:cs typeface="+mn-ea"/>
                  <a:sym typeface="微软雅黑" panose="020B0503020204020204" pitchFamily="34" charset="-122"/>
                </a:endParaRPr>
              </a:p>
            </p:txBody>
          </p:sp>
          <p:sp>
            <p:nvSpPr>
              <p:cNvPr id="224" name="Oval 97"/>
              <p:cNvSpPr>
                <a:spLocks noChangeArrowheads="1"/>
              </p:cNvSpPr>
              <p:nvPr/>
            </p:nvSpPr>
            <p:spPr bwMode="auto">
              <a:xfrm>
                <a:off x="5110163" y="1652588"/>
                <a:ext cx="74613" cy="76200"/>
              </a:xfrm>
              <a:prstGeom prst="ellipse">
                <a:avLst/>
              </a:prstGeom>
              <a:grpFill/>
              <a:ln w="9525">
                <a:noFill/>
                <a:round/>
                <a:headEnd/>
                <a:tailEnd/>
              </a:ln>
            </p:spPr>
            <p:txBody>
              <a:bodyPr vert="horz" wrap="square" lIns="111664" tIns="55832" rIns="111664" bIns="55832" numCol="1" anchor="t" anchorCtr="0" compatLnSpc="1">
                <a:prstTxWarp prst="textNoShape">
                  <a:avLst/>
                </a:prstTxWarp>
              </a:bodyPr>
              <a:lstStyle/>
              <a:p>
                <a:pPr>
                  <a:lnSpc>
                    <a:spcPct val="120000"/>
                  </a:lnSpc>
                </a:pPr>
                <a:endParaRPr lang="en-US" sz="800" dirty="0">
                  <a:latin typeface="微软雅黑" panose="020B0503020204020204" pitchFamily="34" charset="-122"/>
                  <a:ea typeface="微软雅黑" panose="020B0503020204020204" pitchFamily="34" charset="-122"/>
                  <a:cs typeface="+mn-ea"/>
                  <a:sym typeface="微软雅黑" panose="020B0503020204020204" pitchFamily="34" charset="-122"/>
                </a:endParaRPr>
              </a:p>
            </p:txBody>
          </p:sp>
        </p:grpSp>
        <p:grpSp>
          <p:nvGrpSpPr>
            <p:cNvPr id="214" name="Group 179"/>
            <p:cNvGrpSpPr/>
            <p:nvPr/>
          </p:nvGrpSpPr>
          <p:grpSpPr>
            <a:xfrm>
              <a:off x="7666349" y="2855964"/>
              <a:ext cx="220321" cy="563870"/>
              <a:chOff x="5054600" y="1652588"/>
              <a:chExt cx="187325" cy="479424"/>
            </a:xfrm>
            <a:solidFill>
              <a:schemeClr val="bg1">
                <a:lumMod val="75000"/>
              </a:schemeClr>
            </a:solidFill>
          </p:grpSpPr>
          <p:sp>
            <p:nvSpPr>
              <p:cNvPr id="221" name="Freeform 96"/>
              <p:cNvSpPr>
                <a:spLocks/>
              </p:cNvSpPr>
              <p:nvPr/>
            </p:nvSpPr>
            <p:spPr bwMode="auto">
              <a:xfrm>
                <a:off x="5054600" y="1733550"/>
                <a:ext cx="187325" cy="398462"/>
              </a:xfrm>
              <a:custGeom>
                <a:avLst/>
                <a:gdLst/>
                <a:ahLst/>
                <a:cxnLst>
                  <a:cxn ang="0">
                    <a:pos x="55" y="1"/>
                  </a:cxn>
                  <a:cxn ang="0">
                    <a:pos x="19" y="0"/>
                  </a:cxn>
                  <a:cxn ang="0">
                    <a:pos x="0" y="16"/>
                  </a:cxn>
                  <a:cxn ang="0">
                    <a:pos x="0" y="16"/>
                  </a:cxn>
                  <a:cxn ang="0">
                    <a:pos x="0" y="18"/>
                  </a:cxn>
                  <a:cxn ang="0">
                    <a:pos x="0" y="69"/>
                  </a:cxn>
                  <a:cxn ang="0">
                    <a:pos x="6" y="75"/>
                  </a:cxn>
                  <a:cxn ang="0">
                    <a:pos x="12" y="69"/>
                  </a:cxn>
                  <a:cxn ang="0">
                    <a:pos x="12" y="25"/>
                  </a:cxn>
                  <a:cxn ang="0">
                    <a:pos x="18" y="25"/>
                  </a:cxn>
                  <a:cxn ang="0">
                    <a:pos x="18" y="68"/>
                  </a:cxn>
                  <a:cxn ang="0">
                    <a:pos x="18" y="69"/>
                  </a:cxn>
                  <a:cxn ang="0">
                    <a:pos x="18" y="145"/>
                  </a:cxn>
                  <a:cxn ang="0">
                    <a:pos x="26" y="153"/>
                  </a:cxn>
                  <a:cxn ang="0">
                    <a:pos x="34" y="145"/>
                  </a:cxn>
                  <a:cxn ang="0">
                    <a:pos x="34" y="78"/>
                  </a:cxn>
                  <a:cxn ang="0">
                    <a:pos x="39" y="78"/>
                  </a:cxn>
                  <a:cxn ang="0">
                    <a:pos x="39" y="145"/>
                  </a:cxn>
                  <a:cxn ang="0">
                    <a:pos x="47" y="153"/>
                  </a:cxn>
                  <a:cxn ang="0">
                    <a:pos x="55" y="145"/>
                  </a:cxn>
                  <a:cxn ang="0">
                    <a:pos x="55" y="68"/>
                  </a:cxn>
                  <a:cxn ang="0">
                    <a:pos x="55" y="67"/>
                  </a:cxn>
                  <a:cxn ang="0">
                    <a:pos x="55" y="25"/>
                  </a:cxn>
                  <a:cxn ang="0">
                    <a:pos x="60" y="25"/>
                  </a:cxn>
                  <a:cxn ang="0">
                    <a:pos x="60" y="69"/>
                  </a:cxn>
                  <a:cxn ang="0">
                    <a:pos x="66" y="75"/>
                  </a:cxn>
                  <a:cxn ang="0">
                    <a:pos x="73" y="69"/>
                  </a:cxn>
                  <a:cxn ang="0">
                    <a:pos x="73" y="18"/>
                  </a:cxn>
                  <a:cxn ang="0">
                    <a:pos x="73" y="16"/>
                  </a:cxn>
                  <a:cxn ang="0">
                    <a:pos x="73" y="15"/>
                  </a:cxn>
                  <a:cxn ang="0">
                    <a:pos x="55" y="1"/>
                  </a:cxn>
                </a:cxnLst>
                <a:rect l="0" t="0" r="r" b="b"/>
                <a:pathLst>
                  <a:path w="73" h="153">
                    <a:moveTo>
                      <a:pt x="55" y="1"/>
                    </a:moveTo>
                    <a:cubicBezTo>
                      <a:pt x="19" y="0"/>
                      <a:pt x="19" y="0"/>
                      <a:pt x="19" y="0"/>
                    </a:cubicBezTo>
                    <a:cubicBezTo>
                      <a:pt x="5" y="1"/>
                      <a:pt x="0" y="12"/>
                      <a:pt x="0" y="16"/>
                    </a:cubicBezTo>
                    <a:cubicBezTo>
                      <a:pt x="0" y="16"/>
                      <a:pt x="0" y="16"/>
                      <a:pt x="0" y="16"/>
                    </a:cubicBezTo>
                    <a:cubicBezTo>
                      <a:pt x="0" y="18"/>
                      <a:pt x="0" y="18"/>
                      <a:pt x="0" y="18"/>
                    </a:cubicBezTo>
                    <a:cubicBezTo>
                      <a:pt x="0" y="69"/>
                      <a:pt x="0" y="69"/>
                      <a:pt x="0" y="69"/>
                    </a:cubicBezTo>
                    <a:cubicBezTo>
                      <a:pt x="0" y="73"/>
                      <a:pt x="3" y="75"/>
                      <a:pt x="6" y="75"/>
                    </a:cubicBezTo>
                    <a:cubicBezTo>
                      <a:pt x="10" y="75"/>
                      <a:pt x="12" y="73"/>
                      <a:pt x="12" y="69"/>
                    </a:cubicBezTo>
                    <a:cubicBezTo>
                      <a:pt x="12" y="25"/>
                      <a:pt x="12" y="25"/>
                      <a:pt x="12" y="25"/>
                    </a:cubicBezTo>
                    <a:cubicBezTo>
                      <a:pt x="18" y="25"/>
                      <a:pt x="18" y="25"/>
                      <a:pt x="18" y="25"/>
                    </a:cubicBezTo>
                    <a:cubicBezTo>
                      <a:pt x="18" y="68"/>
                      <a:pt x="18" y="68"/>
                      <a:pt x="18" y="68"/>
                    </a:cubicBezTo>
                    <a:cubicBezTo>
                      <a:pt x="18" y="68"/>
                      <a:pt x="18" y="69"/>
                      <a:pt x="18" y="69"/>
                    </a:cubicBezTo>
                    <a:cubicBezTo>
                      <a:pt x="18" y="145"/>
                      <a:pt x="18" y="145"/>
                      <a:pt x="18" y="145"/>
                    </a:cubicBezTo>
                    <a:cubicBezTo>
                      <a:pt x="18" y="150"/>
                      <a:pt x="21" y="153"/>
                      <a:pt x="26" y="153"/>
                    </a:cubicBezTo>
                    <a:cubicBezTo>
                      <a:pt x="31" y="153"/>
                      <a:pt x="34" y="150"/>
                      <a:pt x="34" y="145"/>
                    </a:cubicBezTo>
                    <a:cubicBezTo>
                      <a:pt x="34" y="78"/>
                      <a:pt x="34" y="78"/>
                      <a:pt x="34" y="78"/>
                    </a:cubicBezTo>
                    <a:cubicBezTo>
                      <a:pt x="39" y="78"/>
                      <a:pt x="39" y="78"/>
                      <a:pt x="39" y="78"/>
                    </a:cubicBezTo>
                    <a:cubicBezTo>
                      <a:pt x="39" y="145"/>
                      <a:pt x="39" y="145"/>
                      <a:pt x="39" y="145"/>
                    </a:cubicBezTo>
                    <a:cubicBezTo>
                      <a:pt x="39" y="150"/>
                      <a:pt x="42" y="153"/>
                      <a:pt x="47" y="153"/>
                    </a:cubicBezTo>
                    <a:cubicBezTo>
                      <a:pt x="52" y="153"/>
                      <a:pt x="55" y="150"/>
                      <a:pt x="55" y="145"/>
                    </a:cubicBezTo>
                    <a:cubicBezTo>
                      <a:pt x="55" y="68"/>
                      <a:pt x="55" y="68"/>
                      <a:pt x="55" y="68"/>
                    </a:cubicBezTo>
                    <a:cubicBezTo>
                      <a:pt x="55" y="67"/>
                      <a:pt x="55" y="67"/>
                      <a:pt x="55" y="67"/>
                    </a:cubicBezTo>
                    <a:cubicBezTo>
                      <a:pt x="55" y="25"/>
                      <a:pt x="55" y="25"/>
                      <a:pt x="55" y="25"/>
                    </a:cubicBezTo>
                    <a:cubicBezTo>
                      <a:pt x="60" y="25"/>
                      <a:pt x="60" y="25"/>
                      <a:pt x="60" y="25"/>
                    </a:cubicBezTo>
                    <a:cubicBezTo>
                      <a:pt x="60" y="69"/>
                      <a:pt x="60" y="69"/>
                      <a:pt x="60" y="69"/>
                    </a:cubicBezTo>
                    <a:cubicBezTo>
                      <a:pt x="60" y="73"/>
                      <a:pt x="63" y="75"/>
                      <a:pt x="66" y="75"/>
                    </a:cubicBezTo>
                    <a:cubicBezTo>
                      <a:pt x="70" y="75"/>
                      <a:pt x="73" y="73"/>
                      <a:pt x="73" y="69"/>
                    </a:cubicBezTo>
                    <a:cubicBezTo>
                      <a:pt x="73" y="18"/>
                      <a:pt x="73" y="18"/>
                      <a:pt x="73" y="18"/>
                    </a:cubicBezTo>
                    <a:cubicBezTo>
                      <a:pt x="73" y="16"/>
                      <a:pt x="73" y="16"/>
                      <a:pt x="73" y="16"/>
                    </a:cubicBezTo>
                    <a:cubicBezTo>
                      <a:pt x="73" y="15"/>
                      <a:pt x="73" y="15"/>
                      <a:pt x="73" y="15"/>
                    </a:cubicBezTo>
                    <a:cubicBezTo>
                      <a:pt x="73" y="10"/>
                      <a:pt x="67" y="1"/>
                      <a:pt x="55" y="1"/>
                    </a:cubicBezTo>
                    <a:close/>
                  </a:path>
                </a:pathLst>
              </a:custGeom>
              <a:grpFill/>
              <a:ln w="9525">
                <a:noFill/>
                <a:round/>
                <a:headEnd/>
                <a:tailEnd/>
              </a:ln>
            </p:spPr>
            <p:txBody>
              <a:bodyPr vert="horz" wrap="square" lIns="111664" tIns="55832" rIns="111664" bIns="55832" numCol="1" anchor="t" anchorCtr="0" compatLnSpc="1">
                <a:prstTxWarp prst="textNoShape">
                  <a:avLst/>
                </a:prstTxWarp>
              </a:bodyPr>
              <a:lstStyle/>
              <a:p>
                <a:pPr>
                  <a:lnSpc>
                    <a:spcPct val="120000"/>
                  </a:lnSpc>
                </a:pPr>
                <a:endParaRPr lang="en-US" sz="800" dirty="0">
                  <a:latin typeface="微软雅黑" panose="020B0503020204020204" pitchFamily="34" charset="-122"/>
                  <a:ea typeface="微软雅黑" panose="020B0503020204020204" pitchFamily="34" charset="-122"/>
                  <a:cs typeface="+mn-ea"/>
                  <a:sym typeface="微软雅黑" panose="020B0503020204020204" pitchFamily="34" charset="-122"/>
                </a:endParaRPr>
              </a:p>
            </p:txBody>
          </p:sp>
          <p:sp>
            <p:nvSpPr>
              <p:cNvPr id="222" name="Oval 97"/>
              <p:cNvSpPr>
                <a:spLocks noChangeArrowheads="1"/>
              </p:cNvSpPr>
              <p:nvPr/>
            </p:nvSpPr>
            <p:spPr bwMode="auto">
              <a:xfrm>
                <a:off x="5110163" y="1652588"/>
                <a:ext cx="74613" cy="76200"/>
              </a:xfrm>
              <a:prstGeom prst="ellipse">
                <a:avLst/>
              </a:prstGeom>
              <a:grpFill/>
              <a:ln w="9525">
                <a:noFill/>
                <a:round/>
                <a:headEnd/>
                <a:tailEnd/>
              </a:ln>
            </p:spPr>
            <p:txBody>
              <a:bodyPr vert="horz" wrap="square" lIns="111664" tIns="55832" rIns="111664" bIns="55832" numCol="1" anchor="t" anchorCtr="0" compatLnSpc="1">
                <a:prstTxWarp prst="textNoShape">
                  <a:avLst/>
                </a:prstTxWarp>
              </a:bodyPr>
              <a:lstStyle/>
              <a:p>
                <a:pPr>
                  <a:lnSpc>
                    <a:spcPct val="120000"/>
                  </a:lnSpc>
                </a:pPr>
                <a:endParaRPr lang="en-US" sz="800" dirty="0">
                  <a:latin typeface="微软雅黑" panose="020B0503020204020204" pitchFamily="34" charset="-122"/>
                  <a:ea typeface="微软雅黑" panose="020B0503020204020204" pitchFamily="34" charset="-122"/>
                  <a:cs typeface="+mn-ea"/>
                  <a:sym typeface="微软雅黑" panose="020B0503020204020204" pitchFamily="34" charset="-122"/>
                </a:endParaRPr>
              </a:p>
            </p:txBody>
          </p:sp>
        </p:grpSp>
      </p:grpSp>
      <p:graphicFrame>
        <p:nvGraphicFramePr>
          <p:cNvPr id="106" name="图表 105"/>
          <p:cNvGraphicFramePr>
            <a:graphicFrameLocks/>
          </p:cNvGraphicFramePr>
          <p:nvPr>
            <p:extLst>
              <p:ext uri="{D42A27DB-BD31-4B8C-83A1-F6EECF244321}">
                <p14:modId xmlns:p14="http://schemas.microsoft.com/office/powerpoint/2010/main" val="880963951"/>
              </p:ext>
            </p:extLst>
          </p:nvPr>
        </p:nvGraphicFramePr>
        <p:xfrm>
          <a:off x="796167" y="2075439"/>
          <a:ext cx="6487945" cy="4344816"/>
        </p:xfrm>
        <a:graphic>
          <a:graphicData uri="http://schemas.openxmlformats.org/drawingml/2006/chart">
            <c:chart xmlns:c="http://schemas.openxmlformats.org/drawingml/2006/chart" xmlns:r="http://schemas.openxmlformats.org/officeDocument/2006/relationships" r:id="rId4"/>
          </a:graphicData>
        </a:graphic>
      </p:graphicFrame>
      <p:sp>
        <p:nvSpPr>
          <p:cNvPr id="107" name="TextBox 8"/>
          <p:cNvSpPr txBox="1"/>
          <p:nvPr/>
        </p:nvSpPr>
        <p:spPr>
          <a:xfrm>
            <a:off x="926204" y="663648"/>
            <a:ext cx="2807720" cy="615553"/>
          </a:xfrm>
          <a:prstGeom prst="rect">
            <a:avLst/>
          </a:prstGeom>
          <a:noFill/>
        </p:spPr>
        <p:txBody>
          <a:bodyPr wrap="square" lIns="0" tIns="0" rIns="0" bIns="0" rtlCol="0" anchor="ctr">
            <a:spAutoFit/>
          </a:bodyPr>
          <a:lstStyle/>
          <a:p>
            <a:r>
              <a:rPr lang="en-US" altLang="zh-CN" sz="4000" b="1" dirty="0">
                <a:solidFill>
                  <a:schemeClr val="bg1">
                    <a:lumMod val="65000"/>
                  </a:schemeClr>
                </a:solidFill>
                <a:latin typeface="微软雅黑" panose="020B0503020204020204" pitchFamily="34" charset="-122"/>
                <a:ea typeface="微软雅黑" panose="020B0503020204020204" pitchFamily="34" charset="-122"/>
                <a:sym typeface="微软雅黑" panose="020B0503020204020204" pitchFamily="34" charset="-122"/>
              </a:rPr>
              <a:t>GA Market</a:t>
            </a:r>
            <a:endParaRPr lang="zh-CN" altLang="en-US" sz="4000" b="1" dirty="0">
              <a:solidFill>
                <a:schemeClr val="bg1">
                  <a:lumMod val="65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 name="文本框 1"/>
          <p:cNvSpPr txBox="1"/>
          <p:nvPr/>
        </p:nvSpPr>
        <p:spPr>
          <a:xfrm>
            <a:off x="7735699" y="3832349"/>
            <a:ext cx="4458215" cy="830997"/>
          </a:xfrm>
          <a:prstGeom prst="rect">
            <a:avLst/>
          </a:prstGeom>
          <a:noFill/>
        </p:spPr>
        <p:txBody>
          <a:bodyPr wrap="square" rtlCol="0">
            <a:spAutoFit/>
          </a:bodyPr>
          <a:lstStyle/>
          <a:p>
            <a:r>
              <a:rPr lang="en-US" altLang="zh-CN" sz="2400" dirty="0">
                <a:solidFill>
                  <a:schemeClr val="tx1">
                    <a:lumMod val="75000"/>
                    <a:lumOff val="25000"/>
                  </a:schemeClr>
                </a:solidFill>
              </a:rPr>
              <a:t>The number of pilots will continue to increase as time goes by. </a:t>
            </a:r>
            <a:endParaRPr lang="zh-CN" altLang="en-US" sz="2400" dirty="0">
              <a:solidFill>
                <a:schemeClr val="tx1">
                  <a:lumMod val="75000"/>
                  <a:lumOff val="25000"/>
                </a:schemeClr>
              </a:solidFill>
            </a:endParaRPr>
          </a:p>
        </p:txBody>
      </p:sp>
      <p:sp>
        <p:nvSpPr>
          <p:cNvPr id="3" name="文本框 2">
            <a:extLst>
              <a:ext uri="{FF2B5EF4-FFF2-40B4-BE49-F238E27FC236}">
                <a16:creationId xmlns:a16="http://schemas.microsoft.com/office/drawing/2014/main" id="{EDF225C9-99E3-43E7-9E94-4F8AA7BC9718}"/>
              </a:ext>
            </a:extLst>
          </p:cNvPr>
          <p:cNvSpPr txBox="1"/>
          <p:nvPr/>
        </p:nvSpPr>
        <p:spPr>
          <a:xfrm>
            <a:off x="10893871" y="2248173"/>
            <a:ext cx="1728192" cy="584775"/>
          </a:xfrm>
          <a:prstGeom prst="rect">
            <a:avLst/>
          </a:prstGeom>
          <a:noFill/>
        </p:spPr>
        <p:txBody>
          <a:bodyPr wrap="square" rtlCol="0">
            <a:spAutoFit/>
          </a:bodyPr>
          <a:lstStyle/>
          <a:p>
            <a:r>
              <a:rPr lang="en-US" altLang="zh-CN" sz="3200" dirty="0"/>
              <a:t>52%</a:t>
            </a:r>
            <a:endParaRPr lang="zh-CN" altLang="en-US" sz="3200" dirty="0"/>
          </a:p>
        </p:txBody>
      </p:sp>
    </p:spTree>
    <p:extLst>
      <p:ext uri="{BB962C8B-B14F-4D97-AF65-F5344CB8AC3E}">
        <p14:creationId xmlns:p14="http://schemas.microsoft.com/office/powerpoint/2010/main" val="1262650680"/>
      </p:ext>
    </p:extLst>
  </p:cSld>
  <p:clrMapOvr>
    <a:masterClrMapping/>
  </p:clrMapOvr>
  <mc:AlternateContent xmlns:mc="http://schemas.openxmlformats.org/markup-compatibility/2006" xmlns:p14="http://schemas.microsoft.com/office/powerpoint/2010/main">
    <mc:Choice Requires="p14">
      <p:transition spd="slow" p14:dur="1200" advTm="0">
        <p14:prism/>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206"/>
                                        </p:tgtEl>
                                        <p:attrNameLst>
                                          <p:attrName>style.visibility</p:attrName>
                                        </p:attrNameLst>
                                      </p:cBhvr>
                                      <p:to>
                                        <p:strVal val="visible"/>
                                      </p:to>
                                    </p:set>
                                    <p:animEffect transition="in" filter="wipe(down)">
                                      <p:cBhvr>
                                        <p:cTn id="7" dur="3000"/>
                                        <p:tgtEl>
                                          <p:spTgt spid="2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alphaModFix amt="20000"/>
            <a:lum/>
          </a:blip>
          <a:srcRect/>
          <a:stretch>
            <a:fillRect t="-9000" b="-9000"/>
          </a:stretch>
        </a:blipFill>
        <a:effectLst/>
      </p:bgPr>
    </p:bg>
    <p:spTree>
      <p:nvGrpSpPr>
        <p:cNvPr id="1" name=""/>
        <p:cNvGrpSpPr/>
        <p:nvPr/>
      </p:nvGrpSpPr>
      <p:grpSpPr>
        <a:xfrm>
          <a:off x="0" y="0"/>
          <a:ext cx="0" cy="0"/>
          <a:chOff x="0" y="0"/>
          <a:chExt cx="0" cy="0"/>
        </a:xfrm>
      </p:grpSpPr>
      <p:graphicFrame>
        <p:nvGraphicFramePr>
          <p:cNvPr id="14" name="图表 13"/>
          <p:cNvGraphicFramePr>
            <a:graphicFrameLocks/>
          </p:cNvGraphicFramePr>
          <p:nvPr>
            <p:extLst>
              <p:ext uri="{D42A27DB-BD31-4B8C-83A1-F6EECF244321}">
                <p14:modId xmlns:p14="http://schemas.microsoft.com/office/powerpoint/2010/main" val="2018131447"/>
              </p:ext>
            </p:extLst>
          </p:nvPr>
        </p:nvGraphicFramePr>
        <p:xfrm>
          <a:off x="2756967" y="1672109"/>
          <a:ext cx="7992888" cy="5328592"/>
        </p:xfrm>
        <a:graphic>
          <a:graphicData uri="http://schemas.openxmlformats.org/drawingml/2006/chart">
            <c:chart xmlns:c="http://schemas.openxmlformats.org/drawingml/2006/chart" xmlns:r="http://schemas.openxmlformats.org/officeDocument/2006/relationships" r:id="rId4"/>
          </a:graphicData>
        </a:graphic>
      </p:graphicFrame>
      <p:sp>
        <p:nvSpPr>
          <p:cNvPr id="17" name="TextBox 8"/>
          <p:cNvSpPr txBox="1"/>
          <p:nvPr/>
        </p:nvSpPr>
        <p:spPr>
          <a:xfrm>
            <a:off x="926204" y="663648"/>
            <a:ext cx="2807720" cy="615553"/>
          </a:xfrm>
          <a:prstGeom prst="rect">
            <a:avLst/>
          </a:prstGeom>
          <a:noFill/>
        </p:spPr>
        <p:txBody>
          <a:bodyPr wrap="square" lIns="0" tIns="0" rIns="0" bIns="0" rtlCol="0" anchor="ctr">
            <a:spAutoFit/>
          </a:bodyPr>
          <a:lstStyle/>
          <a:p>
            <a:r>
              <a:rPr lang="en-US" altLang="zh-CN" sz="4000" b="1" dirty="0">
                <a:solidFill>
                  <a:schemeClr val="bg1">
                    <a:lumMod val="65000"/>
                  </a:schemeClr>
                </a:solidFill>
                <a:latin typeface="微软雅黑" panose="020B0503020204020204" pitchFamily="34" charset="-122"/>
                <a:ea typeface="微软雅黑" panose="020B0503020204020204" pitchFamily="34" charset="-122"/>
                <a:sym typeface="微软雅黑" panose="020B0503020204020204" pitchFamily="34" charset="-122"/>
              </a:rPr>
              <a:t>GA Market</a:t>
            </a:r>
            <a:endParaRPr lang="zh-CN" altLang="en-US" sz="4000" b="1" dirty="0">
              <a:solidFill>
                <a:schemeClr val="bg1">
                  <a:lumMod val="65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 name="文本框 1">
            <a:extLst>
              <a:ext uri="{FF2B5EF4-FFF2-40B4-BE49-F238E27FC236}">
                <a16:creationId xmlns:a16="http://schemas.microsoft.com/office/drawing/2014/main" id="{672AE34C-6500-4301-8381-23B366114509}"/>
              </a:ext>
            </a:extLst>
          </p:cNvPr>
          <p:cNvSpPr txBox="1"/>
          <p:nvPr/>
        </p:nvSpPr>
        <p:spPr>
          <a:xfrm>
            <a:off x="236687" y="2320181"/>
            <a:ext cx="2265540" cy="1569660"/>
          </a:xfrm>
          <a:prstGeom prst="rect">
            <a:avLst/>
          </a:prstGeom>
          <a:noFill/>
        </p:spPr>
        <p:txBody>
          <a:bodyPr wrap="square" rtlCol="0">
            <a:spAutoFit/>
          </a:bodyPr>
          <a:lstStyle/>
          <a:p>
            <a:r>
              <a:rPr lang="en-US" altLang="zh-CN" sz="3200" dirty="0"/>
              <a:t>55% increase from 2014</a:t>
            </a:r>
            <a:endParaRPr lang="zh-CN" altLang="en-US" sz="3200" dirty="0"/>
          </a:p>
        </p:txBody>
      </p:sp>
    </p:spTree>
    <p:extLst>
      <p:ext uri="{BB962C8B-B14F-4D97-AF65-F5344CB8AC3E}">
        <p14:creationId xmlns:p14="http://schemas.microsoft.com/office/powerpoint/2010/main" val="423239099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0">
        <p15:prstTrans prst="pageCurlDouble"/>
      </p:transition>
    </mc:Choice>
    <mc:Fallback xmlns="">
      <p:transition spd="slow" advTm="0">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alphaModFix amt="20000"/>
            <a:lum/>
          </a:blip>
          <a:srcRect/>
          <a:stretch>
            <a:fillRect t="-9000" b="-9000"/>
          </a:stretch>
        </a:blipFill>
        <a:effectLst/>
      </p:bgPr>
    </p:bg>
    <p:spTree>
      <p:nvGrpSpPr>
        <p:cNvPr id="1" name=""/>
        <p:cNvGrpSpPr/>
        <p:nvPr/>
      </p:nvGrpSpPr>
      <p:grpSpPr>
        <a:xfrm>
          <a:off x="0" y="0"/>
          <a:ext cx="0" cy="0"/>
          <a:chOff x="0" y="0"/>
          <a:chExt cx="0" cy="0"/>
        </a:xfrm>
      </p:grpSpPr>
      <p:sp>
        <p:nvSpPr>
          <p:cNvPr id="2" name="文本框 1"/>
          <p:cNvSpPr txBox="1"/>
          <p:nvPr/>
        </p:nvSpPr>
        <p:spPr>
          <a:xfrm>
            <a:off x="812751" y="2752229"/>
            <a:ext cx="3744416" cy="1938992"/>
          </a:xfrm>
          <a:prstGeom prst="rect">
            <a:avLst/>
          </a:prstGeom>
          <a:noFill/>
        </p:spPr>
        <p:txBody>
          <a:bodyPr wrap="square" rtlCol="0">
            <a:spAutoFit/>
          </a:bodyPr>
          <a:lstStyle/>
          <a:p>
            <a:r>
              <a:rPr lang="en-US" altLang="zh-CN" sz="2400" dirty="0">
                <a:solidFill>
                  <a:schemeClr val="tx1">
                    <a:lumMod val="75000"/>
                    <a:lumOff val="25000"/>
                  </a:schemeClr>
                </a:solidFill>
                <a:latin typeface="Microsoft JhengHei Light" panose="020B0304030504040204" pitchFamily="34" charset="-120"/>
                <a:ea typeface="Microsoft JhengHei Light" panose="020B0304030504040204" pitchFamily="34" charset="-120"/>
              </a:rPr>
              <a:t>28 airshows took place in China in 2017. </a:t>
            </a:r>
          </a:p>
          <a:p>
            <a:r>
              <a:rPr lang="en-US" altLang="zh-CN" sz="2400" dirty="0">
                <a:solidFill>
                  <a:schemeClr val="tx1">
                    <a:lumMod val="75000"/>
                    <a:lumOff val="25000"/>
                  </a:schemeClr>
                </a:solidFill>
                <a:latin typeface="Microsoft JhengHei Light" panose="020B0304030504040204" pitchFamily="34" charset="-120"/>
                <a:ea typeface="Microsoft JhengHei Light" panose="020B0304030504040204" pitchFamily="34" charset="-120"/>
              </a:rPr>
              <a:t>Almost 3 airshows every month. </a:t>
            </a:r>
          </a:p>
          <a:p>
            <a:endParaRPr lang="zh-CN" altLang="en-US" sz="2400" dirty="0">
              <a:solidFill>
                <a:schemeClr val="tx1">
                  <a:lumMod val="75000"/>
                  <a:lumOff val="25000"/>
                </a:schemeClr>
              </a:solidFill>
              <a:latin typeface="Microsoft JhengHei Light" panose="020B0304030504040204" pitchFamily="34" charset="-120"/>
              <a:ea typeface="Microsoft JhengHei Light" panose="020B0304030504040204" pitchFamily="34" charset="-120"/>
            </a:endParaRPr>
          </a:p>
        </p:txBody>
      </p:sp>
      <p:sp>
        <p:nvSpPr>
          <p:cNvPr id="70" name="TextBox 8"/>
          <p:cNvSpPr txBox="1"/>
          <p:nvPr/>
        </p:nvSpPr>
        <p:spPr>
          <a:xfrm>
            <a:off x="926204" y="663648"/>
            <a:ext cx="2807720" cy="615553"/>
          </a:xfrm>
          <a:prstGeom prst="rect">
            <a:avLst/>
          </a:prstGeom>
          <a:noFill/>
        </p:spPr>
        <p:txBody>
          <a:bodyPr wrap="square" lIns="0" tIns="0" rIns="0" bIns="0" rtlCol="0" anchor="ctr">
            <a:spAutoFit/>
          </a:bodyPr>
          <a:lstStyle/>
          <a:p>
            <a:r>
              <a:rPr lang="en-US" altLang="zh-CN" sz="4000" b="1" dirty="0">
                <a:solidFill>
                  <a:schemeClr val="bg1">
                    <a:lumMod val="65000"/>
                  </a:schemeClr>
                </a:solidFill>
                <a:latin typeface="微软雅黑" panose="020B0503020204020204" pitchFamily="34" charset="-122"/>
                <a:ea typeface="微软雅黑" panose="020B0503020204020204" pitchFamily="34" charset="-122"/>
                <a:sym typeface="微软雅黑" panose="020B0503020204020204" pitchFamily="34" charset="-122"/>
              </a:rPr>
              <a:t>GA Market</a:t>
            </a:r>
            <a:endParaRPr lang="zh-CN" altLang="en-US" sz="4000" b="1" dirty="0">
              <a:solidFill>
                <a:schemeClr val="bg1">
                  <a:lumMod val="65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graphicFrame>
        <p:nvGraphicFramePr>
          <p:cNvPr id="5" name="图表 4">
            <a:extLst>
              <a:ext uri="{FF2B5EF4-FFF2-40B4-BE49-F238E27FC236}">
                <a16:creationId xmlns:a16="http://schemas.microsoft.com/office/drawing/2014/main" id="{00000000-0008-0000-0000-000005000000}"/>
              </a:ext>
            </a:extLst>
          </p:cNvPr>
          <p:cNvGraphicFramePr>
            <a:graphicFrameLocks/>
          </p:cNvGraphicFramePr>
          <p:nvPr>
            <p:extLst>
              <p:ext uri="{D42A27DB-BD31-4B8C-83A1-F6EECF244321}">
                <p14:modId xmlns:p14="http://schemas.microsoft.com/office/powerpoint/2010/main" val="2998716434"/>
              </p:ext>
            </p:extLst>
          </p:nvPr>
        </p:nvGraphicFramePr>
        <p:xfrm>
          <a:off x="5205239" y="2176165"/>
          <a:ext cx="7182544" cy="425192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3947146245"/>
      </p:ext>
    </p:extLst>
  </p:cSld>
  <p:clrMapOvr>
    <a:masterClrMapping/>
  </p:clrMapOvr>
  <mc:AlternateContent xmlns:mc="http://schemas.openxmlformats.org/markup-compatibility/2006" xmlns:p14="http://schemas.microsoft.com/office/powerpoint/2010/main">
    <mc:Choice Requires="p14">
      <p:transition spd="slow" p14:dur="1200" advTm="0">
        <p14:prism/>
      </p:transition>
    </mc:Choice>
    <mc:Fallback xmlns="">
      <p:transition spd="slow" advTm="0">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alphaModFix amt="20000"/>
            <a:lum/>
          </a:blip>
          <a:srcRect/>
          <a:stretch>
            <a:fillRect t="-9000" b="-9000"/>
          </a:stretch>
        </a:blipFill>
        <a:effectLst/>
      </p:bgPr>
    </p:bg>
    <p:spTree>
      <p:nvGrpSpPr>
        <p:cNvPr id="1" name=""/>
        <p:cNvGrpSpPr/>
        <p:nvPr/>
      </p:nvGrpSpPr>
      <p:grpSpPr>
        <a:xfrm>
          <a:off x="0" y="0"/>
          <a:ext cx="0" cy="0"/>
          <a:chOff x="0" y="0"/>
          <a:chExt cx="0" cy="0"/>
        </a:xfrm>
      </p:grpSpPr>
      <p:grpSp>
        <p:nvGrpSpPr>
          <p:cNvPr id="2" name="Group 16"/>
          <p:cNvGrpSpPr/>
          <p:nvPr/>
        </p:nvGrpSpPr>
        <p:grpSpPr>
          <a:xfrm>
            <a:off x="353" y="3025603"/>
            <a:ext cx="6192039" cy="162011"/>
            <a:chOff x="0" y="2341322"/>
            <a:chExt cx="4403469" cy="115214"/>
          </a:xfrm>
          <a:solidFill>
            <a:schemeClr val="accent1"/>
          </a:solidFill>
        </p:grpSpPr>
        <p:sp>
          <p:nvSpPr>
            <p:cNvPr id="13" name="Rectangle 12"/>
            <p:cNvSpPr/>
            <p:nvPr/>
          </p:nvSpPr>
          <p:spPr>
            <a:xfrm>
              <a:off x="0" y="2341322"/>
              <a:ext cx="4403469" cy="4571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450672">
                <a:defRPr/>
              </a:pPr>
              <a:endParaRPr lang="en-US" sz="2669" dirty="0">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5" name="Rectangle 14"/>
            <p:cNvSpPr/>
            <p:nvPr/>
          </p:nvSpPr>
          <p:spPr>
            <a:xfrm>
              <a:off x="3535074" y="2387041"/>
              <a:ext cx="868395" cy="6949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450672">
                <a:defRPr/>
              </a:pPr>
              <a:endParaRPr lang="en-US" sz="2669" dirty="0">
                <a:latin typeface="微软雅黑" panose="020B0503020204020204" pitchFamily="34" charset="-122"/>
                <a:ea typeface="微软雅黑" panose="020B0503020204020204" pitchFamily="34" charset="-122"/>
                <a:sym typeface="微软雅黑" panose="020B0503020204020204" pitchFamily="34" charset="-122"/>
              </a:endParaRPr>
            </a:p>
          </p:txBody>
        </p:sp>
      </p:grpSp>
      <p:sp>
        <p:nvSpPr>
          <p:cNvPr id="8" name="矩形 7"/>
          <p:cNvSpPr/>
          <p:nvPr/>
        </p:nvSpPr>
        <p:spPr>
          <a:xfrm>
            <a:off x="466878" y="1804643"/>
            <a:ext cx="7488832" cy="738664"/>
          </a:xfrm>
          <a:prstGeom prst="rect">
            <a:avLst/>
          </a:prstGeom>
        </p:spPr>
        <p:txBody>
          <a:bodyPr wrap="square" lIns="0" tIns="0" rIns="0" bIns="0">
            <a:spAutoFit/>
          </a:bodyPr>
          <a:lstStyle/>
          <a:p>
            <a:r>
              <a:rPr lang="en-US" altLang="zh-CN" sz="4800" dirty="0">
                <a:solidFill>
                  <a:schemeClr val="accent1">
                    <a:lumMod val="75000"/>
                  </a:schemeClr>
                </a:solidFill>
                <a:latin typeface="微软雅黑" panose="020B0503020204020204" pitchFamily="34" charset="-122"/>
                <a:ea typeface="微软雅黑" panose="020B0503020204020204" pitchFamily="34" charset="-122"/>
                <a:cs typeface="+mn-ea"/>
                <a:sym typeface="微软雅黑" panose="020B0503020204020204" pitchFamily="34" charset="-122"/>
              </a:rPr>
              <a:t>International cooperation </a:t>
            </a:r>
            <a:endParaRPr lang="zh-CN" altLang="en-US" sz="4800" dirty="0">
              <a:solidFill>
                <a:schemeClr val="accent1">
                  <a:lumMod val="75000"/>
                </a:schemeClr>
              </a:solidFill>
              <a:latin typeface="微软雅黑" panose="020B0503020204020204" pitchFamily="34" charset="-122"/>
              <a:ea typeface="微软雅黑" panose="020B0503020204020204" pitchFamily="34" charset="-122"/>
              <a:cs typeface="+mn-ea"/>
              <a:sym typeface="微软雅黑" panose="020B0503020204020204" pitchFamily="34" charset="-122"/>
            </a:endParaRPr>
          </a:p>
        </p:txBody>
      </p:sp>
      <p:pic>
        <p:nvPicPr>
          <p:cNvPr id="3" name="图片 2"/>
          <p:cNvPicPr>
            <a:picLocks noChangeAspect="1"/>
          </p:cNvPicPr>
          <p:nvPr/>
        </p:nvPicPr>
        <p:blipFill rotWithShape="1">
          <a:blip r:embed="rId4">
            <a:extLst>
              <a:ext uri="{28A0092B-C50C-407E-A947-70E740481C1C}">
                <a14:useLocalDpi xmlns:a14="http://schemas.microsoft.com/office/drawing/2010/main" val="0"/>
              </a:ext>
            </a:extLst>
          </a:blip>
          <a:srcRect l="-1" t="900" r="1" b="8779"/>
          <a:stretch/>
        </p:blipFill>
        <p:spPr>
          <a:xfrm>
            <a:off x="6306022" y="3563223"/>
            <a:ext cx="6552728" cy="3669427"/>
          </a:xfrm>
          <a:prstGeom prst="rect">
            <a:avLst/>
          </a:prstGeom>
        </p:spPr>
      </p:pic>
    </p:spTree>
    <p:extLst>
      <p:ext uri="{BB962C8B-B14F-4D97-AF65-F5344CB8AC3E}">
        <p14:creationId xmlns:p14="http://schemas.microsoft.com/office/powerpoint/2010/main" val="57479787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0">
        <p15:prstTrans prst="pageCurlDouble"/>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accel="50000" decel="50000" fill="hold" nodeType="afterEffect">
                                  <p:stCondLst>
                                    <p:cond delay="700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7000" fill="hold"/>
                                        <p:tgtEl>
                                          <p:spTgt spid="2"/>
                                        </p:tgtEl>
                                        <p:attrNameLst>
                                          <p:attrName>ppt_x</p:attrName>
                                        </p:attrNameLst>
                                      </p:cBhvr>
                                      <p:tavLst>
                                        <p:tav tm="0">
                                          <p:val>
                                            <p:strVal val="0-#ppt_w/2"/>
                                          </p:val>
                                        </p:tav>
                                        <p:tav tm="100000">
                                          <p:val>
                                            <p:strVal val="#ppt_x"/>
                                          </p:val>
                                        </p:tav>
                                      </p:tavLst>
                                    </p:anim>
                                    <p:anim calcmode="lin" valueType="num">
                                      <p:cBhvr additive="base">
                                        <p:cTn id="8" dur="70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32"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p:cTn id="13" dur="500" fill="hold"/>
                                        <p:tgtEl>
                                          <p:spTgt spid="8"/>
                                        </p:tgtEl>
                                        <p:attrNameLst>
                                          <p:attrName>ppt_w</p:attrName>
                                        </p:attrNameLst>
                                      </p:cBhvr>
                                      <p:tavLst>
                                        <p:tav tm="0">
                                          <p:val>
                                            <p:strVal val="4*#ppt_w"/>
                                          </p:val>
                                        </p:tav>
                                        <p:tav tm="100000">
                                          <p:val>
                                            <p:strVal val="#ppt_w"/>
                                          </p:val>
                                        </p:tav>
                                      </p:tavLst>
                                    </p:anim>
                                    <p:anim calcmode="lin" valueType="num">
                                      <p:cBhvr>
                                        <p:cTn id="14" dur="500" fill="hold"/>
                                        <p:tgtEl>
                                          <p:spTgt spid="8"/>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5.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alphaModFix amt="20000"/>
            <a:lum/>
          </a:blip>
          <a:srcRect/>
          <a:stretch>
            <a:fillRect t="-9000" b="-9000"/>
          </a:stretch>
        </a:blipFill>
        <a:effectLst/>
      </p:bgPr>
    </p:bg>
    <p:spTree>
      <p:nvGrpSpPr>
        <p:cNvPr id="1" name=""/>
        <p:cNvGrpSpPr/>
        <p:nvPr/>
      </p:nvGrpSpPr>
      <p:grpSpPr>
        <a:xfrm>
          <a:off x="0" y="0"/>
          <a:ext cx="0" cy="0"/>
          <a:chOff x="0" y="0"/>
          <a:chExt cx="0" cy="0"/>
        </a:xfrm>
      </p:grpSpPr>
      <p:grpSp>
        <p:nvGrpSpPr>
          <p:cNvPr id="21" name="Group 20"/>
          <p:cNvGrpSpPr/>
          <p:nvPr/>
        </p:nvGrpSpPr>
        <p:grpSpPr>
          <a:xfrm flipH="1">
            <a:off x="8700800" y="4675839"/>
            <a:ext cx="1613003" cy="1227831"/>
            <a:chOff x="4250639" y="3537480"/>
            <a:chExt cx="1529450" cy="1164230"/>
          </a:xfrm>
        </p:grpSpPr>
        <p:sp>
          <p:nvSpPr>
            <p:cNvPr id="22" name="Freeform 21"/>
            <p:cNvSpPr>
              <a:spLocks/>
            </p:cNvSpPr>
            <p:nvPr/>
          </p:nvSpPr>
          <p:spPr bwMode="auto">
            <a:xfrm>
              <a:off x="4250639" y="3537480"/>
              <a:ext cx="1529450" cy="1164230"/>
            </a:xfrm>
            <a:custGeom>
              <a:avLst/>
              <a:gdLst>
                <a:gd name="T0" fmla="*/ 192 w 813"/>
                <a:gd name="T1" fmla="*/ 556 h 619"/>
                <a:gd name="T2" fmla="*/ 637 w 813"/>
                <a:gd name="T3" fmla="*/ 535 h 619"/>
                <a:gd name="T4" fmla="*/ 637 w 813"/>
                <a:gd name="T5" fmla="*/ 535 h 619"/>
                <a:gd name="T6" fmla="*/ 783 w 813"/>
                <a:gd name="T7" fmla="*/ 348 h 619"/>
                <a:gd name="T8" fmla="*/ 575 w 813"/>
                <a:gd name="T9" fmla="*/ 31 h 619"/>
                <a:gd name="T10" fmla="*/ 258 w 813"/>
                <a:gd name="T11" fmla="*/ 238 h 619"/>
                <a:gd name="T12" fmla="*/ 342 w 813"/>
                <a:gd name="T13" fmla="*/ 494 h 619"/>
                <a:gd name="T14" fmla="*/ 220 w 813"/>
                <a:gd name="T15" fmla="*/ 472 h 619"/>
                <a:gd name="T16" fmla="*/ 241 w 813"/>
                <a:gd name="T17" fmla="*/ 408 h 619"/>
                <a:gd name="T18" fmla="*/ 0 w 813"/>
                <a:gd name="T19" fmla="*/ 379 h 619"/>
                <a:gd name="T20" fmla="*/ 171 w 813"/>
                <a:gd name="T21" fmla="*/ 619 h 619"/>
                <a:gd name="T22" fmla="*/ 192 w 813"/>
                <a:gd name="T23" fmla="*/ 556 h 6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13" h="619">
                  <a:moveTo>
                    <a:pt x="192" y="556"/>
                  </a:moveTo>
                  <a:cubicBezTo>
                    <a:pt x="319" y="598"/>
                    <a:pt x="511" y="596"/>
                    <a:pt x="637" y="535"/>
                  </a:cubicBezTo>
                  <a:cubicBezTo>
                    <a:pt x="637" y="535"/>
                    <a:pt x="638" y="536"/>
                    <a:pt x="637" y="535"/>
                  </a:cubicBezTo>
                  <a:cubicBezTo>
                    <a:pt x="710" y="500"/>
                    <a:pt x="765" y="432"/>
                    <a:pt x="783" y="348"/>
                  </a:cubicBezTo>
                  <a:cubicBezTo>
                    <a:pt x="813" y="203"/>
                    <a:pt x="720" y="61"/>
                    <a:pt x="575" y="31"/>
                  </a:cubicBezTo>
                  <a:cubicBezTo>
                    <a:pt x="430" y="0"/>
                    <a:pt x="288" y="93"/>
                    <a:pt x="258" y="238"/>
                  </a:cubicBezTo>
                  <a:cubicBezTo>
                    <a:pt x="237" y="336"/>
                    <a:pt x="273" y="432"/>
                    <a:pt x="342" y="494"/>
                  </a:cubicBezTo>
                  <a:cubicBezTo>
                    <a:pt x="301" y="492"/>
                    <a:pt x="260" y="485"/>
                    <a:pt x="220" y="472"/>
                  </a:cubicBezTo>
                  <a:cubicBezTo>
                    <a:pt x="227" y="451"/>
                    <a:pt x="234" y="429"/>
                    <a:pt x="241" y="408"/>
                  </a:cubicBezTo>
                  <a:cubicBezTo>
                    <a:pt x="170" y="424"/>
                    <a:pt x="85" y="418"/>
                    <a:pt x="0" y="379"/>
                  </a:cubicBezTo>
                  <a:cubicBezTo>
                    <a:pt x="30" y="468"/>
                    <a:pt x="87" y="553"/>
                    <a:pt x="171" y="619"/>
                  </a:cubicBezTo>
                  <a:cubicBezTo>
                    <a:pt x="178" y="598"/>
                    <a:pt x="185" y="577"/>
                    <a:pt x="192" y="556"/>
                  </a:cubicBezTo>
                  <a:close/>
                </a:path>
              </a:pathLst>
            </a:custGeom>
            <a:solidFill>
              <a:schemeClr val="accent2"/>
            </a:solidFill>
            <a:ln>
              <a:noFill/>
            </a:ln>
          </p:spPr>
          <p:txBody>
            <a:bodyPr vert="horz" wrap="square" lIns="96435" tIns="48218" rIns="96435" bIns="48218" numCol="1" anchor="t" anchorCtr="0" compatLnSpc="1">
              <a:prstTxWarp prst="textNoShape">
                <a:avLst/>
              </a:prstTxWarp>
            </a:bodyPr>
            <a:lstStyle/>
            <a:p>
              <a:pPr algn="just">
                <a:lnSpc>
                  <a:spcPct val="120000"/>
                </a:lnSpc>
                <a:spcBef>
                  <a:spcPts val="0"/>
                </a:spcBef>
                <a:spcAft>
                  <a:spcPts val="0"/>
                </a:spcAft>
              </a:pPr>
              <a:endParaRPr lang="en-US" sz="800">
                <a:latin typeface="微软雅黑" panose="020B0503020204020204" pitchFamily="34" charset="-122"/>
                <a:ea typeface="微软雅黑" panose="020B0503020204020204" pitchFamily="34" charset="-122"/>
                <a:cs typeface="+mn-ea"/>
                <a:sym typeface="微软雅黑" panose="020B0503020204020204" pitchFamily="34" charset="-122"/>
              </a:endParaRPr>
            </a:p>
          </p:txBody>
        </p:sp>
        <p:sp>
          <p:nvSpPr>
            <p:cNvPr id="23" name="Oval 22"/>
            <p:cNvSpPr/>
            <p:nvPr/>
          </p:nvSpPr>
          <p:spPr>
            <a:xfrm>
              <a:off x="4946647" y="3804569"/>
              <a:ext cx="551192" cy="551192"/>
            </a:xfrm>
            <a:prstGeom prst="ellipse">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20000"/>
                </a:lnSpc>
                <a:spcBef>
                  <a:spcPts val="0"/>
                </a:spcBef>
                <a:spcAft>
                  <a:spcPts val="0"/>
                </a:spcAft>
              </a:pPr>
              <a:endParaRPr lang="en-US" sz="800">
                <a:latin typeface="微软雅黑" panose="020B0503020204020204" pitchFamily="34" charset="-122"/>
                <a:ea typeface="微软雅黑" panose="020B0503020204020204" pitchFamily="34" charset="-122"/>
                <a:cs typeface="+mn-ea"/>
                <a:sym typeface="微软雅黑" panose="020B0503020204020204" pitchFamily="34" charset="-122"/>
              </a:endParaRPr>
            </a:p>
          </p:txBody>
        </p:sp>
        <p:sp>
          <p:nvSpPr>
            <p:cNvPr id="24" name="Shape 1849"/>
            <p:cNvSpPr/>
            <p:nvPr/>
          </p:nvSpPr>
          <p:spPr>
            <a:xfrm flipH="1">
              <a:off x="5071935" y="3959885"/>
              <a:ext cx="329565" cy="265088"/>
            </a:xfrm>
            <a:custGeom>
              <a:avLst/>
              <a:gdLst/>
              <a:ahLst/>
              <a:cxnLst>
                <a:cxn ang="0">
                  <a:pos x="wd2" y="hd2"/>
                </a:cxn>
                <a:cxn ang="5400000">
                  <a:pos x="wd2" y="hd2"/>
                </a:cxn>
                <a:cxn ang="10800000">
                  <a:pos x="wd2" y="hd2"/>
                </a:cxn>
                <a:cxn ang="16200000">
                  <a:pos x="wd2" y="hd2"/>
                </a:cxn>
              </a:cxnLst>
              <a:rect l="0" t="0" r="r" b="b"/>
              <a:pathLst>
                <a:path w="21400" h="21363" extrusionOk="0">
                  <a:moveTo>
                    <a:pt x="7274" y="21020"/>
                  </a:moveTo>
                  <a:cubicBezTo>
                    <a:pt x="7274" y="21376"/>
                    <a:pt x="7435" y="21475"/>
                    <a:pt x="7659" y="21222"/>
                  </a:cubicBezTo>
                  <a:cubicBezTo>
                    <a:pt x="7951" y="20894"/>
                    <a:pt x="10973" y="17529"/>
                    <a:pt x="10973" y="17529"/>
                  </a:cubicBezTo>
                  <a:lnTo>
                    <a:pt x="7274" y="15153"/>
                  </a:lnTo>
                  <a:cubicBezTo>
                    <a:pt x="7274" y="15153"/>
                    <a:pt x="7274" y="21020"/>
                    <a:pt x="7274" y="21020"/>
                  </a:cubicBezTo>
                  <a:close/>
                  <a:moveTo>
                    <a:pt x="20812" y="50"/>
                  </a:moveTo>
                  <a:cubicBezTo>
                    <a:pt x="20412" y="224"/>
                    <a:pt x="667" y="8860"/>
                    <a:pt x="277" y="9030"/>
                  </a:cubicBezTo>
                  <a:cubicBezTo>
                    <a:pt x="-53" y="9174"/>
                    <a:pt x="-126" y="9528"/>
                    <a:pt x="266" y="9723"/>
                  </a:cubicBezTo>
                  <a:cubicBezTo>
                    <a:pt x="733" y="9955"/>
                    <a:pt x="4681" y="11919"/>
                    <a:pt x="4681" y="11919"/>
                  </a:cubicBezTo>
                  <a:lnTo>
                    <a:pt x="4681" y="11919"/>
                  </a:lnTo>
                  <a:lnTo>
                    <a:pt x="7298" y="13221"/>
                  </a:lnTo>
                  <a:cubicBezTo>
                    <a:pt x="7298" y="13221"/>
                    <a:pt x="19903" y="1732"/>
                    <a:pt x="20073" y="1577"/>
                  </a:cubicBezTo>
                  <a:cubicBezTo>
                    <a:pt x="20246" y="1420"/>
                    <a:pt x="20443" y="1713"/>
                    <a:pt x="20319" y="1881"/>
                  </a:cubicBezTo>
                  <a:cubicBezTo>
                    <a:pt x="20194" y="2050"/>
                    <a:pt x="11163" y="14170"/>
                    <a:pt x="11163" y="14170"/>
                  </a:cubicBezTo>
                  <a:cubicBezTo>
                    <a:pt x="11163" y="14170"/>
                    <a:pt x="11163" y="14170"/>
                    <a:pt x="11163" y="14171"/>
                  </a:cubicBezTo>
                  <a:lnTo>
                    <a:pt x="10637" y="14898"/>
                  </a:lnTo>
                  <a:lnTo>
                    <a:pt x="11333" y="15363"/>
                  </a:lnTo>
                  <a:lnTo>
                    <a:pt x="11333" y="15363"/>
                  </a:lnTo>
                  <a:cubicBezTo>
                    <a:pt x="11333" y="15363"/>
                    <a:pt x="16742" y="18976"/>
                    <a:pt x="17127" y="19234"/>
                  </a:cubicBezTo>
                  <a:cubicBezTo>
                    <a:pt x="17464" y="19459"/>
                    <a:pt x="17904" y="19272"/>
                    <a:pt x="18001" y="18750"/>
                  </a:cubicBezTo>
                  <a:cubicBezTo>
                    <a:pt x="18117" y="18135"/>
                    <a:pt x="21310" y="1052"/>
                    <a:pt x="21382" y="671"/>
                  </a:cubicBezTo>
                  <a:cubicBezTo>
                    <a:pt x="21474" y="177"/>
                    <a:pt x="21211" y="-125"/>
                    <a:pt x="20812" y="50"/>
                  </a:cubicBezTo>
                  <a:close/>
                </a:path>
              </a:pathLst>
            </a:custGeom>
            <a:solidFill>
              <a:schemeClr val="bg1"/>
            </a:solidFill>
            <a:ln w="12700" cap="flat">
              <a:noFill/>
              <a:miter lim="400000"/>
            </a:ln>
            <a:effectLst/>
          </p:spPr>
          <p:txBody>
            <a:bodyPr wrap="square" lIns="40181" tIns="40181" rIns="40181" bIns="40181" numCol="1" anchor="ctr">
              <a:noAutofit/>
            </a:bodyPr>
            <a:lstStyle/>
            <a:p>
              <a:pPr lvl="0" algn="just">
                <a:lnSpc>
                  <a:spcPct val="120000"/>
                </a:lnSpc>
                <a:spcBef>
                  <a:spcPts val="0"/>
                </a:spcBef>
                <a:spcAft>
                  <a:spcPts val="0"/>
                </a:spcAft>
                <a:defRPr sz="3200">
                  <a:solidFill>
                    <a:srgbClr val="FFFFFF"/>
                  </a:solidFill>
                  <a:latin typeface="Helvetica Light"/>
                  <a:ea typeface="Helvetica Light"/>
                  <a:cs typeface="Helvetica Light"/>
                  <a:sym typeface="Helvetica Light"/>
                </a:defRPr>
              </a:pPr>
              <a:endParaRPr sz="800">
                <a:latin typeface="微软雅黑" panose="020B0503020204020204" pitchFamily="34" charset="-122"/>
                <a:ea typeface="微软雅黑" panose="020B0503020204020204" pitchFamily="34" charset="-122"/>
                <a:cs typeface="+mn-ea"/>
                <a:sym typeface="微软雅黑" panose="020B0503020204020204" pitchFamily="34" charset="-122"/>
              </a:endParaRPr>
            </a:p>
          </p:txBody>
        </p:sp>
      </p:grpSp>
      <p:grpSp>
        <p:nvGrpSpPr>
          <p:cNvPr id="44" name="Group 43"/>
          <p:cNvGrpSpPr/>
          <p:nvPr/>
        </p:nvGrpSpPr>
        <p:grpSpPr>
          <a:xfrm>
            <a:off x="10131434" y="4323682"/>
            <a:ext cx="1476228" cy="1403910"/>
            <a:chOff x="6254758" y="3535584"/>
            <a:chExt cx="1399760" cy="1331188"/>
          </a:xfrm>
        </p:grpSpPr>
        <p:grpSp>
          <p:nvGrpSpPr>
            <p:cNvPr id="16" name="Group 15"/>
            <p:cNvGrpSpPr/>
            <p:nvPr/>
          </p:nvGrpSpPr>
          <p:grpSpPr>
            <a:xfrm flipH="1">
              <a:off x="6254758" y="3535584"/>
              <a:ext cx="1399760" cy="1331188"/>
              <a:chOff x="3023802" y="3203565"/>
              <a:chExt cx="1399760" cy="1331188"/>
            </a:xfrm>
          </p:grpSpPr>
          <p:sp>
            <p:nvSpPr>
              <p:cNvPr id="17" name="Freeform 20"/>
              <p:cNvSpPr>
                <a:spLocks/>
              </p:cNvSpPr>
              <p:nvPr/>
            </p:nvSpPr>
            <p:spPr bwMode="auto">
              <a:xfrm>
                <a:off x="3023802" y="3203565"/>
                <a:ext cx="1399760" cy="1331188"/>
              </a:xfrm>
              <a:custGeom>
                <a:avLst/>
                <a:gdLst>
                  <a:gd name="T0" fmla="*/ 66 w 745"/>
                  <a:gd name="T1" fmla="*/ 251 h 708"/>
                  <a:gd name="T2" fmla="*/ 284 w 745"/>
                  <a:gd name="T3" fmla="*/ 640 h 708"/>
                  <a:gd name="T4" fmla="*/ 284 w 745"/>
                  <a:gd name="T5" fmla="*/ 640 h 708"/>
                  <a:gd name="T6" fmla="*/ 517 w 745"/>
                  <a:gd name="T7" fmla="*/ 686 h 708"/>
                  <a:gd name="T8" fmla="*/ 707 w 745"/>
                  <a:gd name="T9" fmla="*/ 358 h 708"/>
                  <a:gd name="T10" fmla="*/ 379 w 745"/>
                  <a:gd name="T11" fmla="*/ 167 h 708"/>
                  <a:gd name="T12" fmla="*/ 189 w 745"/>
                  <a:gd name="T13" fmla="*/ 357 h 708"/>
                  <a:gd name="T14" fmla="*/ 154 w 745"/>
                  <a:gd name="T15" fmla="*/ 239 h 708"/>
                  <a:gd name="T16" fmla="*/ 220 w 745"/>
                  <a:gd name="T17" fmla="*/ 229 h 708"/>
                  <a:gd name="T18" fmla="*/ 138 w 745"/>
                  <a:gd name="T19" fmla="*/ 0 h 708"/>
                  <a:gd name="T20" fmla="*/ 0 w 745"/>
                  <a:gd name="T21" fmla="*/ 261 h 708"/>
                  <a:gd name="T22" fmla="*/ 66 w 745"/>
                  <a:gd name="T23" fmla="*/ 251 h 7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45" h="708">
                    <a:moveTo>
                      <a:pt x="66" y="251"/>
                    </a:moveTo>
                    <a:cubicBezTo>
                      <a:pt x="85" y="383"/>
                      <a:pt x="172" y="554"/>
                      <a:pt x="284" y="640"/>
                    </a:cubicBezTo>
                    <a:cubicBezTo>
                      <a:pt x="284" y="639"/>
                      <a:pt x="283" y="640"/>
                      <a:pt x="284" y="640"/>
                    </a:cubicBezTo>
                    <a:cubicBezTo>
                      <a:pt x="347" y="689"/>
                      <a:pt x="433" y="708"/>
                      <a:pt x="517" y="686"/>
                    </a:cubicBezTo>
                    <a:cubicBezTo>
                      <a:pt x="660" y="648"/>
                      <a:pt x="745" y="501"/>
                      <a:pt x="707" y="358"/>
                    </a:cubicBezTo>
                    <a:cubicBezTo>
                      <a:pt x="669" y="215"/>
                      <a:pt x="522" y="129"/>
                      <a:pt x="379" y="167"/>
                    </a:cubicBezTo>
                    <a:cubicBezTo>
                      <a:pt x="283" y="193"/>
                      <a:pt x="213" y="268"/>
                      <a:pt x="189" y="357"/>
                    </a:cubicBezTo>
                    <a:cubicBezTo>
                      <a:pt x="171" y="320"/>
                      <a:pt x="160" y="280"/>
                      <a:pt x="154" y="239"/>
                    </a:cubicBezTo>
                    <a:cubicBezTo>
                      <a:pt x="176" y="235"/>
                      <a:pt x="198" y="232"/>
                      <a:pt x="220" y="229"/>
                    </a:cubicBezTo>
                    <a:cubicBezTo>
                      <a:pt x="174" y="172"/>
                      <a:pt x="141" y="94"/>
                      <a:pt x="138" y="0"/>
                    </a:cubicBezTo>
                    <a:cubicBezTo>
                      <a:pt x="72" y="66"/>
                      <a:pt x="22" y="156"/>
                      <a:pt x="0" y="261"/>
                    </a:cubicBezTo>
                    <a:cubicBezTo>
                      <a:pt x="22" y="258"/>
                      <a:pt x="44" y="254"/>
                      <a:pt x="66" y="251"/>
                    </a:cubicBezTo>
                    <a:close/>
                  </a:path>
                </a:pathLst>
              </a:custGeom>
              <a:solidFill>
                <a:schemeClr val="accent3"/>
              </a:solidFill>
              <a:ln>
                <a:noFill/>
              </a:ln>
            </p:spPr>
            <p:txBody>
              <a:bodyPr vert="horz" wrap="square" lIns="96435" tIns="48218" rIns="96435" bIns="48218" numCol="1" anchor="t" anchorCtr="0" compatLnSpc="1">
                <a:prstTxWarp prst="textNoShape">
                  <a:avLst/>
                </a:prstTxWarp>
              </a:bodyPr>
              <a:lstStyle/>
              <a:p>
                <a:pPr algn="just">
                  <a:lnSpc>
                    <a:spcPct val="120000"/>
                  </a:lnSpc>
                  <a:spcBef>
                    <a:spcPts val="0"/>
                  </a:spcBef>
                  <a:spcAft>
                    <a:spcPts val="0"/>
                  </a:spcAft>
                </a:pPr>
                <a:endParaRPr lang="en-US" sz="800">
                  <a:latin typeface="微软雅黑" panose="020B0503020204020204" pitchFamily="34" charset="-122"/>
                  <a:ea typeface="微软雅黑" panose="020B0503020204020204" pitchFamily="34" charset="-122"/>
                  <a:cs typeface="+mn-ea"/>
                  <a:sym typeface="微软雅黑" panose="020B0503020204020204" pitchFamily="34" charset="-122"/>
                </a:endParaRPr>
              </a:p>
            </p:txBody>
          </p:sp>
          <p:sp>
            <p:nvSpPr>
              <p:cNvPr id="20" name="Oval 19"/>
              <p:cNvSpPr/>
              <p:nvPr/>
            </p:nvSpPr>
            <p:spPr>
              <a:xfrm>
                <a:off x="3596074" y="3732211"/>
                <a:ext cx="551192" cy="551192"/>
              </a:xfrm>
              <a:prstGeom prst="ellipse">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20000"/>
                  </a:lnSpc>
                  <a:spcBef>
                    <a:spcPts val="0"/>
                  </a:spcBef>
                  <a:spcAft>
                    <a:spcPts val="0"/>
                  </a:spcAft>
                </a:pPr>
                <a:endParaRPr lang="en-US" sz="800">
                  <a:latin typeface="微软雅黑" panose="020B0503020204020204" pitchFamily="34" charset="-122"/>
                  <a:ea typeface="微软雅黑" panose="020B0503020204020204" pitchFamily="34" charset="-122"/>
                  <a:cs typeface="+mn-ea"/>
                  <a:sym typeface="微软雅黑" panose="020B0503020204020204" pitchFamily="34" charset="-122"/>
                </a:endParaRPr>
              </a:p>
            </p:txBody>
          </p:sp>
        </p:grpSp>
        <p:sp>
          <p:nvSpPr>
            <p:cNvPr id="43" name="Shape 2671"/>
            <p:cNvSpPr/>
            <p:nvPr/>
          </p:nvSpPr>
          <p:spPr>
            <a:xfrm>
              <a:off x="6705147" y="4201178"/>
              <a:ext cx="203005" cy="286010"/>
            </a:xfrm>
            <a:custGeom>
              <a:avLst/>
              <a:gdLst/>
              <a:ahLst/>
              <a:cxnLst>
                <a:cxn ang="0">
                  <a:pos x="wd2" y="hd2"/>
                </a:cxn>
                <a:cxn ang="5400000">
                  <a:pos x="wd2" y="hd2"/>
                </a:cxn>
                <a:cxn ang="10800000">
                  <a:pos x="wd2" y="hd2"/>
                </a:cxn>
                <a:cxn ang="16200000">
                  <a:pos x="wd2" y="hd2"/>
                </a:cxn>
              </a:cxnLst>
              <a:rect l="0" t="0" r="r" b="b"/>
              <a:pathLst>
                <a:path w="21543" h="21574" extrusionOk="0">
                  <a:moveTo>
                    <a:pt x="13864" y="16422"/>
                  </a:moveTo>
                  <a:cubicBezTo>
                    <a:pt x="13295" y="16782"/>
                    <a:pt x="12583" y="17013"/>
                    <a:pt x="11740" y="17115"/>
                  </a:cubicBezTo>
                  <a:lnTo>
                    <a:pt x="11752" y="18333"/>
                  </a:lnTo>
                  <a:lnTo>
                    <a:pt x="9908" y="18336"/>
                  </a:lnTo>
                  <a:lnTo>
                    <a:pt x="9897" y="17119"/>
                  </a:lnTo>
                  <a:cubicBezTo>
                    <a:pt x="9066" y="17021"/>
                    <a:pt x="8316" y="16773"/>
                    <a:pt x="7666" y="16391"/>
                  </a:cubicBezTo>
                  <a:cubicBezTo>
                    <a:pt x="6892" y="15916"/>
                    <a:pt x="6492" y="15369"/>
                    <a:pt x="6466" y="14757"/>
                  </a:cubicBezTo>
                  <a:lnTo>
                    <a:pt x="6503" y="14424"/>
                  </a:lnTo>
                  <a:lnTo>
                    <a:pt x="8292" y="14419"/>
                  </a:lnTo>
                  <a:lnTo>
                    <a:pt x="8298" y="14543"/>
                  </a:lnTo>
                  <a:cubicBezTo>
                    <a:pt x="8309" y="15050"/>
                    <a:pt x="8528" y="15427"/>
                    <a:pt x="8960" y="15694"/>
                  </a:cubicBezTo>
                  <a:cubicBezTo>
                    <a:pt x="9384" y="15964"/>
                    <a:pt x="10003" y="16098"/>
                    <a:pt x="10790" y="16098"/>
                  </a:cubicBezTo>
                  <a:cubicBezTo>
                    <a:pt x="11584" y="16093"/>
                    <a:pt x="12202" y="15951"/>
                    <a:pt x="12633" y="15680"/>
                  </a:cubicBezTo>
                  <a:cubicBezTo>
                    <a:pt x="13064" y="15409"/>
                    <a:pt x="13270" y="15036"/>
                    <a:pt x="13270" y="14552"/>
                  </a:cubicBezTo>
                  <a:cubicBezTo>
                    <a:pt x="13270" y="14153"/>
                    <a:pt x="13070" y="13842"/>
                    <a:pt x="12652" y="13606"/>
                  </a:cubicBezTo>
                  <a:cubicBezTo>
                    <a:pt x="12221" y="13367"/>
                    <a:pt x="11477" y="13158"/>
                    <a:pt x="10433" y="12985"/>
                  </a:cubicBezTo>
                  <a:cubicBezTo>
                    <a:pt x="9278" y="12794"/>
                    <a:pt x="8385" y="12496"/>
                    <a:pt x="7803" y="12110"/>
                  </a:cubicBezTo>
                  <a:cubicBezTo>
                    <a:pt x="7210" y="11710"/>
                    <a:pt x="6897" y="11199"/>
                    <a:pt x="6892" y="10591"/>
                  </a:cubicBezTo>
                  <a:cubicBezTo>
                    <a:pt x="6886" y="9899"/>
                    <a:pt x="7266" y="9321"/>
                    <a:pt x="8023" y="8877"/>
                  </a:cubicBezTo>
                  <a:cubicBezTo>
                    <a:pt x="8534" y="8574"/>
                    <a:pt x="9147" y="8376"/>
                    <a:pt x="9833" y="8282"/>
                  </a:cubicBezTo>
                  <a:lnTo>
                    <a:pt x="9822" y="7225"/>
                  </a:lnTo>
                  <a:lnTo>
                    <a:pt x="11665" y="7216"/>
                  </a:lnTo>
                  <a:lnTo>
                    <a:pt x="11671" y="8242"/>
                  </a:lnTo>
                  <a:cubicBezTo>
                    <a:pt x="12496" y="8322"/>
                    <a:pt x="13183" y="8527"/>
                    <a:pt x="13727" y="8841"/>
                  </a:cubicBezTo>
                  <a:cubicBezTo>
                    <a:pt x="14451" y="9272"/>
                    <a:pt x="14851" y="9867"/>
                    <a:pt x="14907" y="10617"/>
                  </a:cubicBezTo>
                  <a:lnTo>
                    <a:pt x="14914" y="10748"/>
                  </a:lnTo>
                  <a:lnTo>
                    <a:pt x="13114" y="10754"/>
                  </a:lnTo>
                  <a:lnTo>
                    <a:pt x="13089" y="10650"/>
                  </a:lnTo>
                  <a:cubicBezTo>
                    <a:pt x="13002" y="10183"/>
                    <a:pt x="12783" y="9832"/>
                    <a:pt x="12427" y="9610"/>
                  </a:cubicBezTo>
                  <a:cubicBezTo>
                    <a:pt x="12077" y="9392"/>
                    <a:pt x="11565" y="9277"/>
                    <a:pt x="10895" y="9282"/>
                  </a:cubicBezTo>
                  <a:cubicBezTo>
                    <a:pt x="10196" y="9282"/>
                    <a:pt x="9640" y="9401"/>
                    <a:pt x="9259" y="9632"/>
                  </a:cubicBezTo>
                  <a:cubicBezTo>
                    <a:pt x="8878" y="9858"/>
                    <a:pt x="8698" y="10160"/>
                    <a:pt x="8702" y="10572"/>
                  </a:cubicBezTo>
                  <a:cubicBezTo>
                    <a:pt x="8702" y="10924"/>
                    <a:pt x="8878" y="11204"/>
                    <a:pt x="9229" y="11408"/>
                  </a:cubicBezTo>
                  <a:cubicBezTo>
                    <a:pt x="9584" y="11621"/>
                    <a:pt x="10216" y="11808"/>
                    <a:pt x="11115" y="11954"/>
                  </a:cubicBezTo>
                  <a:cubicBezTo>
                    <a:pt x="12421" y="12172"/>
                    <a:pt x="13414" y="12492"/>
                    <a:pt x="14076" y="12914"/>
                  </a:cubicBezTo>
                  <a:cubicBezTo>
                    <a:pt x="14732" y="13335"/>
                    <a:pt x="15076" y="13877"/>
                    <a:pt x="15076" y="14521"/>
                  </a:cubicBezTo>
                  <a:cubicBezTo>
                    <a:pt x="15082" y="15289"/>
                    <a:pt x="14676" y="15929"/>
                    <a:pt x="13864" y="16422"/>
                  </a:cubicBezTo>
                  <a:cubicBezTo>
                    <a:pt x="13864" y="16422"/>
                    <a:pt x="13864" y="16422"/>
                    <a:pt x="13864" y="16422"/>
                  </a:cubicBezTo>
                  <a:close/>
                  <a:moveTo>
                    <a:pt x="13995" y="4271"/>
                  </a:moveTo>
                  <a:lnTo>
                    <a:pt x="13995" y="4298"/>
                  </a:lnTo>
                  <a:lnTo>
                    <a:pt x="7161" y="4325"/>
                  </a:lnTo>
                  <a:lnTo>
                    <a:pt x="7372" y="4045"/>
                  </a:lnTo>
                  <a:lnTo>
                    <a:pt x="7754" y="3756"/>
                  </a:lnTo>
                  <a:lnTo>
                    <a:pt x="13245" y="3739"/>
                  </a:lnTo>
                  <a:lnTo>
                    <a:pt x="14789" y="0"/>
                  </a:lnTo>
                  <a:lnTo>
                    <a:pt x="6535" y="31"/>
                  </a:lnTo>
                  <a:lnTo>
                    <a:pt x="7722" y="3668"/>
                  </a:lnTo>
                  <a:cubicBezTo>
                    <a:pt x="6866" y="2984"/>
                    <a:pt x="4761" y="1540"/>
                    <a:pt x="2855" y="2042"/>
                  </a:cubicBezTo>
                  <a:lnTo>
                    <a:pt x="3061" y="2446"/>
                  </a:lnTo>
                  <a:cubicBezTo>
                    <a:pt x="4687" y="2020"/>
                    <a:pt x="6673" y="3472"/>
                    <a:pt x="7372" y="4045"/>
                  </a:cubicBezTo>
                  <a:cubicBezTo>
                    <a:pt x="6210" y="4348"/>
                    <a:pt x="4699" y="4569"/>
                    <a:pt x="3805" y="4001"/>
                  </a:cubicBezTo>
                  <a:lnTo>
                    <a:pt x="3399" y="4329"/>
                  </a:lnTo>
                  <a:cubicBezTo>
                    <a:pt x="3930" y="4667"/>
                    <a:pt x="4605" y="4783"/>
                    <a:pt x="5310" y="4783"/>
                  </a:cubicBezTo>
                  <a:cubicBezTo>
                    <a:pt x="5729" y="4783"/>
                    <a:pt x="6155" y="4734"/>
                    <a:pt x="6566" y="4667"/>
                  </a:cubicBezTo>
                  <a:cubicBezTo>
                    <a:pt x="2687" y="6563"/>
                    <a:pt x="-26" y="10769"/>
                    <a:pt x="0" y="13957"/>
                  </a:cubicBezTo>
                  <a:cubicBezTo>
                    <a:pt x="32" y="18189"/>
                    <a:pt x="4886" y="21600"/>
                    <a:pt x="10828" y="21573"/>
                  </a:cubicBezTo>
                  <a:cubicBezTo>
                    <a:pt x="16782" y="21556"/>
                    <a:pt x="21574" y="18105"/>
                    <a:pt x="21543" y="13877"/>
                  </a:cubicBezTo>
                  <a:cubicBezTo>
                    <a:pt x="21518" y="10468"/>
                    <a:pt x="18344" y="5897"/>
                    <a:pt x="13995" y="4271"/>
                  </a:cubicBezTo>
                  <a:cubicBezTo>
                    <a:pt x="13995" y="4271"/>
                    <a:pt x="13995" y="4271"/>
                    <a:pt x="13995" y="4271"/>
                  </a:cubicBezTo>
                  <a:close/>
                </a:path>
              </a:pathLst>
            </a:custGeom>
            <a:solidFill>
              <a:schemeClr val="bg1"/>
            </a:solidFill>
            <a:ln w="12700" cap="flat">
              <a:noFill/>
              <a:miter lim="400000"/>
            </a:ln>
            <a:effectLst/>
          </p:spPr>
          <p:txBody>
            <a:bodyPr wrap="square" lIns="40181" tIns="40181" rIns="40181" bIns="40181" numCol="1" anchor="ctr">
              <a:noAutofit/>
            </a:bodyPr>
            <a:lstStyle/>
            <a:p>
              <a:pPr lvl="0" algn="just">
                <a:lnSpc>
                  <a:spcPct val="120000"/>
                </a:lnSpc>
                <a:spcBef>
                  <a:spcPts val="0"/>
                </a:spcBef>
                <a:spcAft>
                  <a:spcPts val="0"/>
                </a:spcAft>
                <a:defRPr sz="3200">
                  <a:solidFill>
                    <a:srgbClr val="FFFFFF"/>
                  </a:solidFill>
                  <a:latin typeface="Helvetica Light"/>
                  <a:ea typeface="Helvetica Light"/>
                  <a:cs typeface="Helvetica Light"/>
                  <a:sym typeface="Helvetica Light"/>
                </a:defRPr>
              </a:pPr>
              <a:endParaRPr sz="800">
                <a:latin typeface="微软雅黑" panose="020B0503020204020204" pitchFamily="34" charset="-122"/>
                <a:ea typeface="微软雅黑" panose="020B0503020204020204" pitchFamily="34" charset="-122"/>
                <a:cs typeface="+mn-ea"/>
                <a:sym typeface="微软雅黑" panose="020B0503020204020204" pitchFamily="34" charset="-122"/>
              </a:endParaRPr>
            </a:p>
          </p:txBody>
        </p:sp>
      </p:grpSp>
      <p:grpSp>
        <p:nvGrpSpPr>
          <p:cNvPr id="46" name="Group 45"/>
          <p:cNvGrpSpPr/>
          <p:nvPr/>
        </p:nvGrpSpPr>
        <p:grpSpPr>
          <a:xfrm>
            <a:off x="8314056" y="3281361"/>
            <a:ext cx="1183812" cy="1649162"/>
            <a:chOff x="4531519" y="2547255"/>
            <a:chExt cx="1122491" cy="1563736"/>
          </a:xfrm>
        </p:grpSpPr>
        <p:grpSp>
          <p:nvGrpSpPr>
            <p:cNvPr id="25" name="Group 24"/>
            <p:cNvGrpSpPr/>
            <p:nvPr/>
          </p:nvGrpSpPr>
          <p:grpSpPr>
            <a:xfrm flipH="1">
              <a:off x="4531519" y="2547255"/>
              <a:ext cx="1122491" cy="1563736"/>
              <a:chOff x="5024310" y="2215236"/>
              <a:chExt cx="1122491" cy="1563736"/>
            </a:xfrm>
          </p:grpSpPr>
          <p:sp>
            <p:nvSpPr>
              <p:cNvPr id="26" name="Freeform 22"/>
              <p:cNvSpPr>
                <a:spLocks/>
              </p:cNvSpPr>
              <p:nvPr/>
            </p:nvSpPr>
            <p:spPr bwMode="auto">
              <a:xfrm>
                <a:off x="5024310" y="2215236"/>
                <a:ext cx="1122491" cy="1563736"/>
              </a:xfrm>
              <a:custGeom>
                <a:avLst/>
                <a:gdLst>
                  <a:gd name="T0" fmla="*/ 477 w 597"/>
                  <a:gd name="T1" fmla="*/ 690 h 831"/>
                  <a:gd name="T2" fmla="*/ 570 w 597"/>
                  <a:gd name="T3" fmla="*/ 255 h 831"/>
                  <a:gd name="T4" fmla="*/ 570 w 597"/>
                  <a:gd name="T5" fmla="*/ 255 h 831"/>
                  <a:gd name="T6" fmla="*/ 426 w 597"/>
                  <a:gd name="T7" fmla="*/ 66 h 831"/>
                  <a:gd name="T8" fmla="*/ 66 w 597"/>
                  <a:gd name="T9" fmla="*/ 186 h 831"/>
                  <a:gd name="T10" fmla="*/ 186 w 597"/>
                  <a:gd name="T11" fmla="*/ 546 h 831"/>
                  <a:gd name="T12" fmla="*/ 454 w 597"/>
                  <a:gd name="T13" fmla="*/ 529 h 831"/>
                  <a:gd name="T14" fmla="*/ 402 w 597"/>
                  <a:gd name="T15" fmla="*/ 642 h 831"/>
                  <a:gd name="T16" fmla="*/ 346 w 597"/>
                  <a:gd name="T17" fmla="*/ 605 h 831"/>
                  <a:gd name="T18" fmla="*/ 256 w 597"/>
                  <a:gd name="T19" fmla="*/ 831 h 831"/>
                  <a:gd name="T20" fmla="*/ 532 w 597"/>
                  <a:gd name="T21" fmla="*/ 727 h 831"/>
                  <a:gd name="T22" fmla="*/ 477 w 597"/>
                  <a:gd name="T23" fmla="*/ 690 h 8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97" h="831">
                    <a:moveTo>
                      <a:pt x="477" y="690"/>
                    </a:moveTo>
                    <a:cubicBezTo>
                      <a:pt x="550" y="578"/>
                      <a:pt x="597" y="392"/>
                      <a:pt x="570" y="255"/>
                    </a:cubicBezTo>
                    <a:cubicBezTo>
                      <a:pt x="569" y="255"/>
                      <a:pt x="571" y="254"/>
                      <a:pt x="570" y="255"/>
                    </a:cubicBezTo>
                    <a:cubicBezTo>
                      <a:pt x="554" y="176"/>
                      <a:pt x="503" y="105"/>
                      <a:pt x="426" y="66"/>
                    </a:cubicBezTo>
                    <a:cubicBezTo>
                      <a:pt x="293" y="0"/>
                      <a:pt x="132" y="54"/>
                      <a:pt x="66" y="186"/>
                    </a:cubicBezTo>
                    <a:cubicBezTo>
                      <a:pt x="0" y="319"/>
                      <a:pt x="54" y="480"/>
                      <a:pt x="186" y="546"/>
                    </a:cubicBezTo>
                    <a:cubicBezTo>
                      <a:pt x="275" y="590"/>
                      <a:pt x="377" y="581"/>
                      <a:pt x="454" y="529"/>
                    </a:cubicBezTo>
                    <a:cubicBezTo>
                      <a:pt x="442" y="569"/>
                      <a:pt x="425" y="607"/>
                      <a:pt x="402" y="642"/>
                    </a:cubicBezTo>
                    <a:cubicBezTo>
                      <a:pt x="383" y="630"/>
                      <a:pt x="365" y="617"/>
                      <a:pt x="346" y="605"/>
                    </a:cubicBezTo>
                    <a:cubicBezTo>
                      <a:pt x="343" y="678"/>
                      <a:pt x="316" y="759"/>
                      <a:pt x="256" y="831"/>
                    </a:cubicBezTo>
                    <a:cubicBezTo>
                      <a:pt x="350" y="825"/>
                      <a:pt x="446" y="791"/>
                      <a:pt x="532" y="727"/>
                    </a:cubicBezTo>
                    <a:cubicBezTo>
                      <a:pt x="514" y="715"/>
                      <a:pt x="495" y="702"/>
                      <a:pt x="477" y="690"/>
                    </a:cubicBezTo>
                    <a:close/>
                  </a:path>
                </a:pathLst>
              </a:custGeom>
              <a:solidFill>
                <a:schemeClr val="accent1"/>
              </a:solidFill>
              <a:ln>
                <a:noFill/>
              </a:ln>
            </p:spPr>
            <p:txBody>
              <a:bodyPr vert="horz" wrap="square" lIns="96435" tIns="48218" rIns="96435" bIns="48218" numCol="1" anchor="t" anchorCtr="0" compatLnSpc="1">
                <a:prstTxWarp prst="textNoShape">
                  <a:avLst/>
                </a:prstTxWarp>
              </a:bodyPr>
              <a:lstStyle/>
              <a:p>
                <a:pPr algn="just">
                  <a:lnSpc>
                    <a:spcPct val="120000"/>
                  </a:lnSpc>
                  <a:spcBef>
                    <a:spcPts val="0"/>
                  </a:spcBef>
                  <a:spcAft>
                    <a:spcPts val="0"/>
                  </a:spcAft>
                </a:pPr>
                <a:endParaRPr lang="en-US" sz="800">
                  <a:latin typeface="微软雅黑" panose="020B0503020204020204" pitchFamily="34" charset="-122"/>
                  <a:ea typeface="微软雅黑" panose="020B0503020204020204" pitchFamily="34" charset="-122"/>
                  <a:cs typeface="+mn-ea"/>
                  <a:sym typeface="微软雅黑" panose="020B0503020204020204" pitchFamily="34" charset="-122"/>
                </a:endParaRPr>
              </a:p>
            </p:txBody>
          </p:sp>
          <p:sp>
            <p:nvSpPr>
              <p:cNvPr id="27" name="Oval 26"/>
              <p:cNvSpPr/>
              <p:nvPr/>
            </p:nvSpPr>
            <p:spPr>
              <a:xfrm>
                <a:off x="5318921" y="2519887"/>
                <a:ext cx="551192" cy="551192"/>
              </a:xfrm>
              <a:prstGeom prst="ellipse">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20000"/>
                  </a:lnSpc>
                  <a:spcBef>
                    <a:spcPts val="0"/>
                  </a:spcBef>
                  <a:spcAft>
                    <a:spcPts val="0"/>
                  </a:spcAft>
                </a:pPr>
                <a:endParaRPr lang="en-US" sz="800">
                  <a:latin typeface="微软雅黑" panose="020B0503020204020204" pitchFamily="34" charset="-122"/>
                  <a:ea typeface="微软雅黑" panose="020B0503020204020204" pitchFamily="34" charset="-122"/>
                  <a:cs typeface="+mn-ea"/>
                  <a:sym typeface="微软雅黑" panose="020B0503020204020204" pitchFamily="34" charset="-122"/>
                </a:endParaRPr>
              </a:p>
            </p:txBody>
          </p:sp>
        </p:grpSp>
        <p:sp>
          <p:nvSpPr>
            <p:cNvPr id="45" name="AutoShape 24"/>
            <p:cNvSpPr>
              <a:spLocks/>
            </p:cNvSpPr>
            <p:nvPr/>
          </p:nvSpPr>
          <p:spPr bwMode="auto">
            <a:xfrm>
              <a:off x="4943243" y="2987043"/>
              <a:ext cx="281119" cy="280917"/>
            </a:xfrm>
            <a:custGeom>
              <a:avLst/>
              <a:gdLst>
                <a:gd name="T0" fmla="*/ 16823 w 19689"/>
                <a:gd name="T1" fmla="*/ 2867 h 19689"/>
                <a:gd name="T2" fmla="*/ 2867 w 19689"/>
                <a:gd name="T3" fmla="*/ 2867 h 19689"/>
                <a:gd name="T4" fmla="*/ 2867 w 19689"/>
                <a:gd name="T5" fmla="*/ 16823 h 19689"/>
                <a:gd name="T6" fmla="*/ 16823 w 19689"/>
                <a:gd name="T7" fmla="*/ 16823 h 19689"/>
                <a:gd name="T8" fmla="*/ 16823 w 19689"/>
                <a:gd name="T9" fmla="*/ 2867 h 19689"/>
                <a:gd name="T10" fmla="*/ 11507 w 19689"/>
                <a:gd name="T11" fmla="*/ 12670 h 19689"/>
                <a:gd name="T12" fmla="*/ 6522 w 19689"/>
                <a:gd name="T13" fmla="*/ 15494 h 19689"/>
                <a:gd name="T14" fmla="*/ 6522 w 19689"/>
                <a:gd name="T15" fmla="*/ 9845 h 19689"/>
                <a:gd name="T16" fmla="*/ 6522 w 19689"/>
                <a:gd name="T17" fmla="*/ 4030 h 19689"/>
                <a:gd name="T18" fmla="*/ 11507 w 19689"/>
                <a:gd name="T19" fmla="*/ 7020 h 19689"/>
                <a:gd name="T20" fmla="*/ 16325 w 19689"/>
                <a:gd name="T21" fmla="*/ 9845 h 19689"/>
                <a:gd name="T22" fmla="*/ 11507 w 19689"/>
                <a:gd name="T23" fmla="*/ 12670 h 19689"/>
                <a:gd name="T24" fmla="*/ 11507 w 19689"/>
                <a:gd name="T25" fmla="*/ 12670 h 196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9689" h="19689">
                  <a:moveTo>
                    <a:pt x="16823" y="2867"/>
                  </a:moveTo>
                  <a:cubicBezTo>
                    <a:pt x="12836" y="-955"/>
                    <a:pt x="6688" y="-955"/>
                    <a:pt x="2867" y="2867"/>
                  </a:cubicBezTo>
                  <a:cubicBezTo>
                    <a:pt x="-955" y="6688"/>
                    <a:pt x="-955" y="13002"/>
                    <a:pt x="2867" y="16823"/>
                  </a:cubicBezTo>
                  <a:cubicBezTo>
                    <a:pt x="6688" y="20645"/>
                    <a:pt x="12836" y="20645"/>
                    <a:pt x="16823" y="16823"/>
                  </a:cubicBezTo>
                  <a:cubicBezTo>
                    <a:pt x="20645" y="13002"/>
                    <a:pt x="20645" y="6688"/>
                    <a:pt x="16823" y="2867"/>
                  </a:cubicBezTo>
                  <a:close/>
                  <a:moveTo>
                    <a:pt x="11507" y="12670"/>
                  </a:moveTo>
                  <a:cubicBezTo>
                    <a:pt x="6522" y="15494"/>
                    <a:pt x="6522" y="15494"/>
                    <a:pt x="6522" y="15494"/>
                  </a:cubicBezTo>
                  <a:cubicBezTo>
                    <a:pt x="6522" y="9845"/>
                    <a:pt x="6522" y="9845"/>
                    <a:pt x="6522" y="9845"/>
                  </a:cubicBezTo>
                  <a:cubicBezTo>
                    <a:pt x="6522" y="4030"/>
                    <a:pt x="6522" y="4030"/>
                    <a:pt x="6522" y="4030"/>
                  </a:cubicBezTo>
                  <a:cubicBezTo>
                    <a:pt x="11507" y="7020"/>
                    <a:pt x="11507" y="7020"/>
                    <a:pt x="11507" y="7020"/>
                  </a:cubicBezTo>
                  <a:cubicBezTo>
                    <a:pt x="16325" y="9845"/>
                    <a:pt x="16325" y="9845"/>
                    <a:pt x="16325" y="9845"/>
                  </a:cubicBezTo>
                  <a:lnTo>
                    <a:pt x="11507" y="12670"/>
                  </a:lnTo>
                  <a:close/>
                  <a:moveTo>
                    <a:pt x="11507" y="12670"/>
                  </a:moveTo>
                </a:path>
              </a:pathLst>
            </a:custGeom>
            <a:solidFill>
              <a:schemeClr val="bg1"/>
            </a:solidFill>
            <a:ln>
              <a:noFill/>
            </a:ln>
            <a:extLst/>
          </p:spPr>
          <p:txBody>
            <a:bodyPr lIns="0" tIns="0" rIns="0" bIns="0"/>
            <a:lstStyle/>
            <a:p>
              <a:pPr algn="just">
                <a:lnSpc>
                  <a:spcPct val="120000"/>
                </a:lnSpc>
                <a:spcBef>
                  <a:spcPts val="0"/>
                </a:spcBef>
                <a:spcAft>
                  <a:spcPts val="0"/>
                </a:spcAft>
              </a:pPr>
              <a:endParaRPr lang="en-US" sz="800">
                <a:latin typeface="微软雅黑" panose="020B0503020204020204" pitchFamily="34" charset="-122"/>
                <a:ea typeface="微软雅黑" panose="020B0503020204020204" pitchFamily="34" charset="-122"/>
                <a:cs typeface="+mn-ea"/>
                <a:sym typeface="微软雅黑" panose="020B0503020204020204" pitchFamily="34" charset="-122"/>
              </a:endParaRPr>
            </a:p>
          </p:txBody>
        </p:sp>
      </p:grpSp>
      <p:grpSp>
        <p:nvGrpSpPr>
          <p:cNvPr id="48" name="Group 47"/>
          <p:cNvGrpSpPr/>
          <p:nvPr/>
        </p:nvGrpSpPr>
        <p:grpSpPr>
          <a:xfrm>
            <a:off x="8880021" y="2518880"/>
            <a:ext cx="1608287" cy="1135076"/>
            <a:chOff x="5068168" y="1824270"/>
            <a:chExt cx="1524978" cy="1076279"/>
          </a:xfrm>
        </p:grpSpPr>
        <p:grpSp>
          <p:nvGrpSpPr>
            <p:cNvPr id="29" name="Group 28"/>
            <p:cNvGrpSpPr/>
            <p:nvPr/>
          </p:nvGrpSpPr>
          <p:grpSpPr>
            <a:xfrm flipH="1">
              <a:off x="5068168" y="1824270"/>
              <a:ext cx="1524978" cy="1076279"/>
              <a:chOff x="4085174" y="1492251"/>
              <a:chExt cx="1524978" cy="1076279"/>
            </a:xfrm>
          </p:grpSpPr>
          <p:sp>
            <p:nvSpPr>
              <p:cNvPr id="30" name="Freeform 23"/>
              <p:cNvSpPr>
                <a:spLocks/>
              </p:cNvSpPr>
              <p:nvPr/>
            </p:nvSpPr>
            <p:spPr bwMode="auto">
              <a:xfrm>
                <a:off x="4085174" y="1492251"/>
                <a:ext cx="1524978" cy="1076279"/>
              </a:xfrm>
              <a:custGeom>
                <a:avLst/>
                <a:gdLst>
                  <a:gd name="T0" fmla="*/ 714 w 811"/>
                  <a:gd name="T1" fmla="*/ 209 h 573"/>
                  <a:gd name="T2" fmla="*/ 318 w 811"/>
                  <a:gd name="T3" fmla="*/ 6 h 573"/>
                  <a:gd name="T4" fmla="*/ 318 w 811"/>
                  <a:gd name="T5" fmla="*/ 6 h 573"/>
                  <a:gd name="T6" fmla="*/ 98 w 811"/>
                  <a:gd name="T7" fmla="*/ 97 h 573"/>
                  <a:gd name="T8" fmla="*/ 121 w 811"/>
                  <a:gd name="T9" fmla="*/ 475 h 573"/>
                  <a:gd name="T10" fmla="*/ 500 w 811"/>
                  <a:gd name="T11" fmla="*/ 452 h 573"/>
                  <a:gd name="T12" fmla="*/ 553 w 811"/>
                  <a:gd name="T13" fmla="*/ 189 h 573"/>
                  <a:gd name="T14" fmla="*/ 648 w 811"/>
                  <a:gd name="T15" fmla="*/ 268 h 573"/>
                  <a:gd name="T16" fmla="*/ 598 w 811"/>
                  <a:gd name="T17" fmla="*/ 313 h 573"/>
                  <a:gd name="T18" fmla="*/ 793 w 811"/>
                  <a:gd name="T19" fmla="*/ 458 h 573"/>
                  <a:gd name="T20" fmla="*/ 764 w 811"/>
                  <a:gd name="T21" fmla="*/ 164 h 573"/>
                  <a:gd name="T22" fmla="*/ 714 w 811"/>
                  <a:gd name="T23" fmla="*/ 209 h 5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11" h="573">
                    <a:moveTo>
                      <a:pt x="714" y="209"/>
                    </a:moveTo>
                    <a:cubicBezTo>
                      <a:pt x="625" y="109"/>
                      <a:pt x="458" y="16"/>
                      <a:pt x="318" y="6"/>
                    </a:cubicBezTo>
                    <a:cubicBezTo>
                      <a:pt x="317" y="7"/>
                      <a:pt x="318" y="5"/>
                      <a:pt x="318" y="6"/>
                    </a:cubicBezTo>
                    <a:cubicBezTo>
                      <a:pt x="237" y="0"/>
                      <a:pt x="156" y="32"/>
                      <a:pt x="98" y="97"/>
                    </a:cubicBezTo>
                    <a:cubicBezTo>
                      <a:pt x="0" y="207"/>
                      <a:pt x="10" y="377"/>
                      <a:pt x="121" y="475"/>
                    </a:cubicBezTo>
                    <a:cubicBezTo>
                      <a:pt x="232" y="573"/>
                      <a:pt x="401" y="563"/>
                      <a:pt x="500" y="452"/>
                    </a:cubicBezTo>
                    <a:cubicBezTo>
                      <a:pt x="566" y="378"/>
                      <a:pt x="583" y="277"/>
                      <a:pt x="553" y="189"/>
                    </a:cubicBezTo>
                    <a:cubicBezTo>
                      <a:pt x="588" y="211"/>
                      <a:pt x="620" y="237"/>
                      <a:pt x="648" y="268"/>
                    </a:cubicBezTo>
                    <a:cubicBezTo>
                      <a:pt x="631" y="283"/>
                      <a:pt x="615" y="298"/>
                      <a:pt x="598" y="313"/>
                    </a:cubicBezTo>
                    <a:cubicBezTo>
                      <a:pt x="668" y="335"/>
                      <a:pt x="738" y="382"/>
                      <a:pt x="793" y="458"/>
                    </a:cubicBezTo>
                    <a:cubicBezTo>
                      <a:pt x="811" y="367"/>
                      <a:pt x="803" y="264"/>
                      <a:pt x="764" y="164"/>
                    </a:cubicBezTo>
                    <a:cubicBezTo>
                      <a:pt x="747" y="179"/>
                      <a:pt x="731" y="194"/>
                      <a:pt x="714" y="209"/>
                    </a:cubicBezTo>
                    <a:close/>
                  </a:path>
                </a:pathLst>
              </a:custGeom>
              <a:solidFill>
                <a:schemeClr val="accent5"/>
              </a:solidFill>
              <a:ln>
                <a:noFill/>
              </a:ln>
            </p:spPr>
            <p:txBody>
              <a:bodyPr vert="horz" wrap="square" lIns="96435" tIns="48218" rIns="96435" bIns="48218" numCol="1" anchor="t" anchorCtr="0" compatLnSpc="1">
                <a:prstTxWarp prst="textNoShape">
                  <a:avLst/>
                </a:prstTxWarp>
              </a:bodyPr>
              <a:lstStyle/>
              <a:p>
                <a:pPr algn="just">
                  <a:lnSpc>
                    <a:spcPct val="120000"/>
                  </a:lnSpc>
                  <a:spcBef>
                    <a:spcPts val="0"/>
                  </a:spcBef>
                  <a:spcAft>
                    <a:spcPts val="0"/>
                  </a:spcAft>
                </a:pPr>
                <a:endParaRPr lang="en-US" sz="800">
                  <a:latin typeface="微软雅黑" panose="020B0503020204020204" pitchFamily="34" charset="-122"/>
                  <a:ea typeface="微软雅黑" panose="020B0503020204020204" pitchFamily="34" charset="-122"/>
                  <a:cs typeface="+mn-ea"/>
                  <a:sym typeface="微软雅黑" panose="020B0503020204020204" pitchFamily="34" charset="-122"/>
                </a:endParaRPr>
              </a:p>
            </p:txBody>
          </p:sp>
          <p:sp>
            <p:nvSpPr>
              <p:cNvPr id="31" name="Oval 30"/>
              <p:cNvSpPr/>
              <p:nvPr/>
            </p:nvSpPr>
            <p:spPr>
              <a:xfrm>
                <a:off x="4366880" y="1741826"/>
                <a:ext cx="551192" cy="551192"/>
              </a:xfrm>
              <a:prstGeom prst="ellipse">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20000"/>
                  </a:lnSpc>
                  <a:spcBef>
                    <a:spcPts val="0"/>
                  </a:spcBef>
                  <a:spcAft>
                    <a:spcPts val="0"/>
                  </a:spcAft>
                </a:pPr>
                <a:endParaRPr lang="en-US" sz="800">
                  <a:latin typeface="微软雅黑" panose="020B0503020204020204" pitchFamily="34" charset="-122"/>
                  <a:ea typeface="微软雅黑" panose="020B0503020204020204" pitchFamily="34" charset="-122"/>
                  <a:cs typeface="+mn-ea"/>
                  <a:sym typeface="微软雅黑" panose="020B0503020204020204" pitchFamily="34" charset="-122"/>
                </a:endParaRPr>
              </a:p>
            </p:txBody>
          </p:sp>
        </p:grpSp>
        <p:sp>
          <p:nvSpPr>
            <p:cNvPr id="47" name="Shape 819"/>
            <p:cNvSpPr/>
            <p:nvPr/>
          </p:nvSpPr>
          <p:spPr>
            <a:xfrm>
              <a:off x="5903979" y="2201089"/>
              <a:ext cx="263729" cy="296704"/>
            </a:xfrm>
            <a:custGeom>
              <a:avLst/>
              <a:gdLst/>
              <a:ahLst/>
              <a:cxnLst>
                <a:cxn ang="0">
                  <a:pos x="wd2" y="hd2"/>
                </a:cxn>
                <a:cxn ang="5400000">
                  <a:pos x="wd2" y="hd2"/>
                </a:cxn>
                <a:cxn ang="10800000">
                  <a:pos x="wd2" y="hd2"/>
                </a:cxn>
                <a:cxn ang="16200000">
                  <a:pos x="wd2" y="hd2"/>
                </a:cxn>
              </a:cxnLst>
              <a:rect l="0" t="0" r="r" b="b"/>
              <a:pathLst>
                <a:path w="21600" h="20959" extrusionOk="0">
                  <a:moveTo>
                    <a:pt x="4049" y="7519"/>
                  </a:moveTo>
                  <a:cubicBezTo>
                    <a:pt x="3162" y="7519"/>
                    <a:pt x="0" y="7985"/>
                    <a:pt x="0" y="11154"/>
                  </a:cubicBezTo>
                  <a:lnTo>
                    <a:pt x="0" y="16799"/>
                  </a:lnTo>
                  <a:cubicBezTo>
                    <a:pt x="0" y="19968"/>
                    <a:pt x="3162" y="20318"/>
                    <a:pt x="4049" y="20318"/>
                  </a:cubicBezTo>
                  <a:cubicBezTo>
                    <a:pt x="4937" y="20318"/>
                    <a:pt x="2699" y="19651"/>
                    <a:pt x="2699" y="17687"/>
                  </a:cubicBezTo>
                  <a:lnTo>
                    <a:pt x="2699" y="10267"/>
                  </a:lnTo>
                  <a:cubicBezTo>
                    <a:pt x="2699" y="8207"/>
                    <a:pt x="4937" y="7519"/>
                    <a:pt x="4049" y="7519"/>
                  </a:cubicBezTo>
                  <a:close/>
                  <a:moveTo>
                    <a:pt x="15725" y="7408"/>
                  </a:moveTo>
                  <a:cubicBezTo>
                    <a:pt x="15548" y="6995"/>
                    <a:pt x="20503" y="3177"/>
                    <a:pt x="17612" y="83"/>
                  </a:cubicBezTo>
                  <a:cubicBezTo>
                    <a:pt x="16934" y="-641"/>
                    <a:pt x="14641" y="3547"/>
                    <a:pt x="11381" y="5443"/>
                  </a:cubicBezTo>
                  <a:cubicBezTo>
                    <a:pt x="9583" y="6489"/>
                    <a:pt x="5399" y="8716"/>
                    <a:pt x="5399" y="9946"/>
                  </a:cubicBezTo>
                  <a:lnTo>
                    <a:pt x="5399" y="17911"/>
                  </a:lnTo>
                  <a:cubicBezTo>
                    <a:pt x="5399" y="19392"/>
                    <a:pt x="12033" y="20959"/>
                    <a:pt x="17076" y="20959"/>
                  </a:cubicBezTo>
                  <a:cubicBezTo>
                    <a:pt x="18923" y="20959"/>
                    <a:pt x="21600" y="10974"/>
                    <a:pt x="21600" y="9387"/>
                  </a:cubicBezTo>
                  <a:cubicBezTo>
                    <a:pt x="21600" y="7795"/>
                    <a:pt x="15902" y="7823"/>
                    <a:pt x="15725" y="7408"/>
                  </a:cubicBezTo>
                  <a:close/>
                </a:path>
              </a:pathLst>
            </a:custGeom>
            <a:solidFill>
              <a:schemeClr val="bg1"/>
            </a:solidFill>
            <a:ln w="12700" cap="flat">
              <a:noFill/>
              <a:miter lim="400000"/>
            </a:ln>
            <a:effectLst/>
          </p:spPr>
          <p:txBody>
            <a:bodyPr wrap="square" lIns="40181" tIns="40181" rIns="40181" bIns="40181" numCol="1" anchor="ctr">
              <a:noAutofit/>
            </a:bodyPr>
            <a:lstStyle/>
            <a:p>
              <a:pPr lvl="0" algn="just">
                <a:lnSpc>
                  <a:spcPct val="120000"/>
                </a:lnSpc>
                <a:spcBef>
                  <a:spcPts val="0"/>
                </a:spcBef>
                <a:spcAft>
                  <a:spcPts val="0"/>
                </a:spcAft>
                <a:defRPr sz="3200">
                  <a:solidFill>
                    <a:srgbClr val="FFFFFF"/>
                  </a:solidFill>
                  <a:latin typeface="+mn-lt"/>
                  <a:ea typeface="+mn-ea"/>
                  <a:cs typeface="+mn-cs"/>
                  <a:sym typeface="Helvetica Light"/>
                </a:defRPr>
              </a:pPr>
              <a:endParaRPr sz="800">
                <a:latin typeface="微软雅黑" panose="020B0503020204020204" pitchFamily="34" charset="-122"/>
                <a:ea typeface="微软雅黑" panose="020B0503020204020204" pitchFamily="34" charset="-122"/>
                <a:cs typeface="+mn-ea"/>
                <a:sym typeface="微软雅黑" panose="020B0503020204020204" pitchFamily="34" charset="-122"/>
              </a:endParaRPr>
            </a:p>
          </p:txBody>
        </p:sp>
      </p:grpSp>
      <p:grpSp>
        <p:nvGrpSpPr>
          <p:cNvPr id="50" name="Group 49"/>
          <p:cNvGrpSpPr/>
          <p:nvPr/>
        </p:nvGrpSpPr>
        <p:grpSpPr>
          <a:xfrm>
            <a:off x="10371971" y="3009383"/>
            <a:ext cx="1241980" cy="1550118"/>
            <a:chOff x="6482835" y="2289366"/>
            <a:chExt cx="1177646" cy="1469822"/>
          </a:xfrm>
        </p:grpSpPr>
        <p:grpSp>
          <p:nvGrpSpPr>
            <p:cNvPr id="36" name="Group 35"/>
            <p:cNvGrpSpPr/>
            <p:nvPr/>
          </p:nvGrpSpPr>
          <p:grpSpPr>
            <a:xfrm flipH="1">
              <a:off x="6482835" y="2289366"/>
              <a:ext cx="1177646" cy="1469822"/>
              <a:chOff x="3017839" y="1957347"/>
              <a:chExt cx="1177646" cy="1469822"/>
            </a:xfrm>
          </p:grpSpPr>
          <p:sp>
            <p:nvSpPr>
              <p:cNvPr id="37" name="Freeform 19"/>
              <p:cNvSpPr>
                <a:spLocks/>
              </p:cNvSpPr>
              <p:nvPr/>
            </p:nvSpPr>
            <p:spPr bwMode="auto">
              <a:xfrm>
                <a:off x="3017839" y="1957347"/>
                <a:ext cx="1177646" cy="1469822"/>
              </a:xfrm>
              <a:custGeom>
                <a:avLst/>
                <a:gdLst>
                  <a:gd name="T0" fmla="*/ 365 w 626"/>
                  <a:gd name="T1" fmla="*/ 64 h 781"/>
                  <a:gd name="T2" fmla="*/ 34 w 626"/>
                  <a:gd name="T3" fmla="*/ 362 h 781"/>
                  <a:gd name="T4" fmla="*/ 34 w 626"/>
                  <a:gd name="T5" fmla="*/ 362 h 781"/>
                  <a:gd name="T6" fmla="*/ 40 w 626"/>
                  <a:gd name="T7" fmla="*/ 599 h 781"/>
                  <a:gd name="T8" fmla="*/ 401 w 626"/>
                  <a:gd name="T9" fmla="*/ 713 h 781"/>
                  <a:gd name="T10" fmla="*/ 515 w 626"/>
                  <a:gd name="T11" fmla="*/ 351 h 781"/>
                  <a:gd name="T12" fmla="*/ 288 w 626"/>
                  <a:gd name="T13" fmla="*/ 207 h 781"/>
                  <a:gd name="T14" fmla="*/ 397 w 626"/>
                  <a:gd name="T15" fmla="*/ 147 h 781"/>
                  <a:gd name="T16" fmla="*/ 421 w 626"/>
                  <a:gd name="T17" fmla="*/ 209 h 781"/>
                  <a:gd name="T18" fmla="*/ 626 w 626"/>
                  <a:gd name="T19" fmla="*/ 79 h 781"/>
                  <a:gd name="T20" fmla="*/ 341 w 626"/>
                  <a:gd name="T21" fmla="*/ 2 h 781"/>
                  <a:gd name="T22" fmla="*/ 365 w 626"/>
                  <a:gd name="T23" fmla="*/ 64 h 7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26" h="781">
                    <a:moveTo>
                      <a:pt x="365" y="64"/>
                    </a:moveTo>
                    <a:cubicBezTo>
                      <a:pt x="240" y="112"/>
                      <a:pt x="93" y="235"/>
                      <a:pt x="34" y="362"/>
                    </a:cubicBezTo>
                    <a:cubicBezTo>
                      <a:pt x="34" y="362"/>
                      <a:pt x="33" y="362"/>
                      <a:pt x="34" y="362"/>
                    </a:cubicBezTo>
                    <a:cubicBezTo>
                      <a:pt x="0" y="435"/>
                      <a:pt x="0" y="522"/>
                      <a:pt x="40" y="599"/>
                    </a:cubicBezTo>
                    <a:cubicBezTo>
                      <a:pt x="108" y="730"/>
                      <a:pt x="270" y="781"/>
                      <a:pt x="401" y="713"/>
                    </a:cubicBezTo>
                    <a:cubicBezTo>
                      <a:pt x="533" y="645"/>
                      <a:pt x="584" y="483"/>
                      <a:pt x="515" y="351"/>
                    </a:cubicBezTo>
                    <a:cubicBezTo>
                      <a:pt x="469" y="263"/>
                      <a:pt x="381" y="211"/>
                      <a:pt x="288" y="207"/>
                    </a:cubicBezTo>
                    <a:cubicBezTo>
                      <a:pt x="321" y="182"/>
                      <a:pt x="358" y="162"/>
                      <a:pt x="397" y="147"/>
                    </a:cubicBezTo>
                    <a:cubicBezTo>
                      <a:pt x="405" y="168"/>
                      <a:pt x="413" y="189"/>
                      <a:pt x="421" y="209"/>
                    </a:cubicBezTo>
                    <a:cubicBezTo>
                      <a:pt x="466" y="152"/>
                      <a:pt x="535" y="103"/>
                      <a:pt x="626" y="79"/>
                    </a:cubicBezTo>
                    <a:cubicBezTo>
                      <a:pt x="547" y="30"/>
                      <a:pt x="448" y="0"/>
                      <a:pt x="341" y="2"/>
                    </a:cubicBezTo>
                    <a:cubicBezTo>
                      <a:pt x="349" y="22"/>
                      <a:pt x="357" y="43"/>
                      <a:pt x="365" y="64"/>
                    </a:cubicBezTo>
                    <a:close/>
                  </a:path>
                </a:pathLst>
              </a:custGeom>
              <a:solidFill>
                <a:schemeClr val="accent4"/>
              </a:solidFill>
              <a:ln>
                <a:noFill/>
              </a:ln>
            </p:spPr>
            <p:txBody>
              <a:bodyPr vert="horz" wrap="square" lIns="96435" tIns="48218" rIns="96435" bIns="48218" numCol="1" anchor="t" anchorCtr="0" compatLnSpc="1">
                <a:prstTxWarp prst="textNoShape">
                  <a:avLst/>
                </a:prstTxWarp>
              </a:bodyPr>
              <a:lstStyle/>
              <a:p>
                <a:pPr algn="just">
                  <a:lnSpc>
                    <a:spcPct val="120000"/>
                  </a:lnSpc>
                  <a:spcBef>
                    <a:spcPts val="0"/>
                  </a:spcBef>
                  <a:spcAft>
                    <a:spcPts val="0"/>
                  </a:spcAft>
                </a:pPr>
                <a:endParaRPr lang="en-US" sz="800">
                  <a:latin typeface="微软雅黑" panose="020B0503020204020204" pitchFamily="34" charset="-122"/>
                  <a:ea typeface="微软雅黑" panose="020B0503020204020204" pitchFamily="34" charset="-122"/>
                  <a:cs typeface="+mn-ea"/>
                  <a:sym typeface="微软雅黑" panose="020B0503020204020204" pitchFamily="34" charset="-122"/>
                </a:endParaRPr>
              </a:p>
            </p:txBody>
          </p:sp>
          <p:sp>
            <p:nvSpPr>
              <p:cNvPr id="38" name="Oval 37"/>
              <p:cNvSpPr/>
              <p:nvPr/>
            </p:nvSpPr>
            <p:spPr>
              <a:xfrm>
                <a:off x="3262699" y="2568530"/>
                <a:ext cx="551192" cy="551192"/>
              </a:xfrm>
              <a:prstGeom prst="ellipse">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20000"/>
                  </a:lnSpc>
                  <a:spcBef>
                    <a:spcPts val="0"/>
                  </a:spcBef>
                  <a:spcAft>
                    <a:spcPts val="0"/>
                  </a:spcAft>
                </a:pPr>
                <a:endParaRPr lang="en-US" sz="800">
                  <a:latin typeface="微软雅黑" panose="020B0503020204020204" pitchFamily="34" charset="-122"/>
                  <a:ea typeface="微软雅黑" panose="020B0503020204020204" pitchFamily="34" charset="-122"/>
                  <a:cs typeface="+mn-ea"/>
                  <a:sym typeface="微软雅黑" panose="020B0503020204020204" pitchFamily="34" charset="-122"/>
                </a:endParaRPr>
              </a:p>
            </p:txBody>
          </p:sp>
        </p:grpSp>
        <p:sp>
          <p:nvSpPr>
            <p:cNvPr id="49" name="Shape 617"/>
            <p:cNvSpPr/>
            <p:nvPr/>
          </p:nvSpPr>
          <p:spPr>
            <a:xfrm>
              <a:off x="7049343" y="3024277"/>
              <a:ext cx="181363" cy="298191"/>
            </a:xfrm>
            <a:custGeom>
              <a:avLst/>
              <a:gdLst/>
              <a:ahLst/>
              <a:cxnLst>
                <a:cxn ang="0">
                  <a:pos x="wd2" y="hd2"/>
                </a:cxn>
                <a:cxn ang="5400000">
                  <a:pos x="wd2" y="hd2"/>
                </a:cxn>
                <a:cxn ang="10800000">
                  <a:pos x="wd2" y="hd2"/>
                </a:cxn>
                <a:cxn ang="16200000">
                  <a:pos x="wd2" y="hd2"/>
                </a:cxn>
              </a:cxnLst>
              <a:rect l="0" t="0" r="r" b="b"/>
              <a:pathLst>
                <a:path w="21600" h="21600" extrusionOk="0">
                  <a:moveTo>
                    <a:pt x="11767" y="10800"/>
                  </a:moveTo>
                  <a:cubicBezTo>
                    <a:pt x="11767" y="12089"/>
                    <a:pt x="13688" y="12918"/>
                    <a:pt x="15722" y="14025"/>
                  </a:cubicBezTo>
                  <a:cubicBezTo>
                    <a:pt x="17208" y="14834"/>
                    <a:pt x="19243" y="15942"/>
                    <a:pt x="19243" y="16656"/>
                  </a:cubicBezTo>
                  <a:lnTo>
                    <a:pt x="19243" y="18090"/>
                  </a:lnTo>
                  <a:cubicBezTo>
                    <a:pt x="17373" y="17569"/>
                    <a:pt x="11777" y="17058"/>
                    <a:pt x="11777" y="15387"/>
                  </a:cubicBezTo>
                  <a:cubicBezTo>
                    <a:pt x="11777" y="14540"/>
                    <a:pt x="9823" y="14540"/>
                    <a:pt x="9823" y="15387"/>
                  </a:cubicBezTo>
                  <a:cubicBezTo>
                    <a:pt x="9823" y="17058"/>
                    <a:pt x="4224" y="17569"/>
                    <a:pt x="2357" y="18090"/>
                  </a:cubicBezTo>
                  <a:lnTo>
                    <a:pt x="2357" y="16656"/>
                  </a:lnTo>
                  <a:cubicBezTo>
                    <a:pt x="2357" y="15942"/>
                    <a:pt x="4392" y="14834"/>
                    <a:pt x="5878" y="14025"/>
                  </a:cubicBezTo>
                  <a:cubicBezTo>
                    <a:pt x="7912" y="12918"/>
                    <a:pt x="9833" y="12089"/>
                    <a:pt x="9833" y="10800"/>
                  </a:cubicBezTo>
                  <a:cubicBezTo>
                    <a:pt x="9833" y="9511"/>
                    <a:pt x="7912" y="8682"/>
                    <a:pt x="5878" y="7575"/>
                  </a:cubicBezTo>
                  <a:cubicBezTo>
                    <a:pt x="4392" y="6766"/>
                    <a:pt x="2357" y="5658"/>
                    <a:pt x="2357" y="4944"/>
                  </a:cubicBezTo>
                  <a:lnTo>
                    <a:pt x="2264" y="3865"/>
                  </a:lnTo>
                  <a:cubicBezTo>
                    <a:pt x="4243" y="4462"/>
                    <a:pt x="7380" y="5030"/>
                    <a:pt x="10799" y="5030"/>
                  </a:cubicBezTo>
                  <a:cubicBezTo>
                    <a:pt x="14220" y="5030"/>
                    <a:pt x="17371" y="4462"/>
                    <a:pt x="19350" y="3865"/>
                  </a:cubicBezTo>
                  <a:lnTo>
                    <a:pt x="19243" y="4944"/>
                  </a:lnTo>
                  <a:cubicBezTo>
                    <a:pt x="19243" y="5658"/>
                    <a:pt x="17208" y="6766"/>
                    <a:pt x="15722" y="7575"/>
                  </a:cubicBezTo>
                  <a:cubicBezTo>
                    <a:pt x="13688" y="8682"/>
                    <a:pt x="11767" y="9511"/>
                    <a:pt x="11767" y="10800"/>
                  </a:cubicBezTo>
                  <a:close/>
                  <a:moveTo>
                    <a:pt x="2970" y="2515"/>
                  </a:moveTo>
                  <a:cubicBezTo>
                    <a:pt x="4313" y="2042"/>
                    <a:pt x="6830" y="1346"/>
                    <a:pt x="10906" y="1346"/>
                  </a:cubicBezTo>
                  <a:cubicBezTo>
                    <a:pt x="14981" y="1346"/>
                    <a:pt x="18632" y="2515"/>
                    <a:pt x="18632" y="2515"/>
                  </a:cubicBezTo>
                  <a:cubicBezTo>
                    <a:pt x="18904" y="2609"/>
                    <a:pt x="19979" y="2930"/>
                    <a:pt x="19243" y="3173"/>
                  </a:cubicBezTo>
                  <a:cubicBezTo>
                    <a:pt x="17626" y="3709"/>
                    <a:pt x="14463" y="4274"/>
                    <a:pt x="10799" y="4274"/>
                  </a:cubicBezTo>
                  <a:cubicBezTo>
                    <a:pt x="7137" y="4274"/>
                    <a:pt x="4080" y="3652"/>
                    <a:pt x="2462" y="3115"/>
                  </a:cubicBezTo>
                  <a:cubicBezTo>
                    <a:pt x="1728" y="2871"/>
                    <a:pt x="2970" y="2515"/>
                    <a:pt x="2970" y="2515"/>
                  </a:cubicBezTo>
                  <a:close/>
                  <a:moveTo>
                    <a:pt x="21600" y="4944"/>
                  </a:moveTo>
                  <a:cubicBezTo>
                    <a:pt x="21600" y="2633"/>
                    <a:pt x="21600" y="2407"/>
                    <a:pt x="21600" y="2407"/>
                  </a:cubicBezTo>
                  <a:cubicBezTo>
                    <a:pt x="21600" y="1555"/>
                    <a:pt x="16765" y="0"/>
                    <a:pt x="10799" y="0"/>
                  </a:cubicBezTo>
                  <a:cubicBezTo>
                    <a:pt x="4835" y="0"/>
                    <a:pt x="0" y="1555"/>
                    <a:pt x="0" y="2407"/>
                  </a:cubicBezTo>
                  <a:cubicBezTo>
                    <a:pt x="0" y="2407"/>
                    <a:pt x="0" y="2633"/>
                    <a:pt x="0" y="4944"/>
                  </a:cubicBezTo>
                  <a:cubicBezTo>
                    <a:pt x="0" y="7255"/>
                    <a:pt x="7476" y="9164"/>
                    <a:pt x="7476" y="10800"/>
                  </a:cubicBezTo>
                  <a:cubicBezTo>
                    <a:pt x="7476" y="12436"/>
                    <a:pt x="0" y="14345"/>
                    <a:pt x="0" y="16656"/>
                  </a:cubicBezTo>
                  <a:cubicBezTo>
                    <a:pt x="0" y="18967"/>
                    <a:pt x="0" y="19193"/>
                    <a:pt x="0" y="19193"/>
                  </a:cubicBezTo>
                  <a:cubicBezTo>
                    <a:pt x="0" y="20045"/>
                    <a:pt x="4835" y="21600"/>
                    <a:pt x="10799" y="21600"/>
                  </a:cubicBezTo>
                  <a:cubicBezTo>
                    <a:pt x="16765" y="21600"/>
                    <a:pt x="21600" y="20045"/>
                    <a:pt x="21600" y="19193"/>
                  </a:cubicBezTo>
                  <a:cubicBezTo>
                    <a:pt x="21600" y="19193"/>
                    <a:pt x="21600" y="18967"/>
                    <a:pt x="21600" y="16656"/>
                  </a:cubicBezTo>
                  <a:cubicBezTo>
                    <a:pt x="21600" y="14345"/>
                    <a:pt x="14122" y="12436"/>
                    <a:pt x="14122" y="10800"/>
                  </a:cubicBezTo>
                  <a:cubicBezTo>
                    <a:pt x="14122" y="9164"/>
                    <a:pt x="21600" y="7255"/>
                    <a:pt x="21600" y="4944"/>
                  </a:cubicBezTo>
                  <a:close/>
                </a:path>
              </a:pathLst>
            </a:custGeom>
            <a:solidFill>
              <a:srgbClr val="FFFFFF"/>
            </a:solidFill>
            <a:ln w="12700" cap="flat">
              <a:noFill/>
              <a:miter lim="400000"/>
            </a:ln>
            <a:effectLst/>
          </p:spPr>
          <p:txBody>
            <a:bodyPr wrap="square" lIns="40181" tIns="40181" rIns="40181" bIns="40181" numCol="1" anchor="ctr">
              <a:noAutofit/>
            </a:bodyPr>
            <a:lstStyle/>
            <a:p>
              <a:pPr lvl="0" algn="just">
                <a:lnSpc>
                  <a:spcPct val="120000"/>
                </a:lnSpc>
                <a:spcBef>
                  <a:spcPts val="0"/>
                </a:spcBef>
                <a:spcAft>
                  <a:spcPts val="0"/>
                </a:spcAft>
                <a:defRPr sz="3100" b="1">
                  <a:latin typeface="Kontrapunkt Bob Bold"/>
                  <a:ea typeface="Kontrapunkt Bob Bold"/>
                  <a:cs typeface="Kontrapunkt Bob Bold"/>
                  <a:sym typeface="Kontrapunkt Bob Bold"/>
                </a:defRPr>
              </a:pPr>
              <a:endParaRPr sz="800">
                <a:latin typeface="微软雅黑" panose="020B0503020204020204" pitchFamily="34" charset="-122"/>
                <a:ea typeface="微软雅黑" panose="020B0503020204020204" pitchFamily="34" charset="-122"/>
                <a:cs typeface="+mn-ea"/>
                <a:sym typeface="微软雅黑" panose="020B0503020204020204" pitchFamily="34" charset="-122"/>
              </a:endParaRPr>
            </a:p>
          </p:txBody>
        </p:sp>
      </p:grpSp>
      <p:sp>
        <p:nvSpPr>
          <p:cNvPr id="32" name="Text Placeholder 8"/>
          <p:cNvSpPr txBox="1">
            <a:spLocks/>
          </p:cNvSpPr>
          <p:nvPr/>
        </p:nvSpPr>
        <p:spPr>
          <a:xfrm>
            <a:off x="1735327" y="2694104"/>
            <a:ext cx="5904656" cy="473271"/>
          </a:xfrm>
          <a:prstGeom prst="rect">
            <a:avLst/>
          </a:prstGeom>
        </p:spPr>
        <p:txBody>
          <a:bodyPr wrap="square" lIns="0" tIns="0" rIns="0" bIns="0">
            <a:spAutoFit/>
          </a:bodyPr>
          <a:lstStyle>
            <a:lvl1pPr marL="228620" indent="-228620" algn="l" defTabSz="914476"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58" indent="-228620" algn="l" defTabSz="914476"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94" indent="-228620" algn="l" defTabSz="914476"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333" indent="-228620" algn="l" defTabSz="91447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571" indent="-228620" algn="l" defTabSz="91447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809" indent="-228620" algn="l" defTabSz="91447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2048" indent="-228620" algn="l" defTabSz="91447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286" indent="-228620" algn="l" defTabSz="91447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524" indent="-228620" algn="l" defTabSz="91447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fontAlgn="auto">
              <a:lnSpc>
                <a:spcPct val="120000"/>
              </a:lnSpc>
              <a:spcBef>
                <a:spcPts val="0"/>
              </a:spcBef>
              <a:spcAft>
                <a:spcPts val="0"/>
              </a:spcAft>
              <a:buFont typeface="Arial" panose="020B0604020202020204" pitchFamily="34" charset="0"/>
              <a:buNone/>
            </a:pPr>
            <a:r>
              <a:rPr lang="en-AU" dirty="0">
                <a:solidFill>
                  <a:schemeClr val="accent1">
                    <a:lumMod val="75000"/>
                  </a:schemeClr>
                </a:solidFill>
                <a:latin typeface="微软雅黑" panose="020B0503020204020204" pitchFamily="34" charset="-122"/>
                <a:ea typeface="微软雅黑" panose="020B0503020204020204" pitchFamily="34" charset="-122"/>
                <a:cs typeface="+mn-ea"/>
                <a:sym typeface="微软雅黑" panose="020B0503020204020204" pitchFamily="34" charset="-122"/>
              </a:rPr>
              <a:t>Opportunities in general aviation </a:t>
            </a:r>
          </a:p>
        </p:txBody>
      </p:sp>
      <p:sp>
        <p:nvSpPr>
          <p:cNvPr id="34" name="Text Placeholder 8"/>
          <p:cNvSpPr txBox="1">
            <a:spLocks/>
          </p:cNvSpPr>
          <p:nvPr/>
        </p:nvSpPr>
        <p:spPr>
          <a:xfrm>
            <a:off x="1764951" y="3806617"/>
            <a:ext cx="5675002" cy="517065"/>
          </a:xfrm>
          <a:prstGeom prst="rect">
            <a:avLst/>
          </a:prstGeom>
        </p:spPr>
        <p:txBody>
          <a:bodyPr wrap="square" lIns="0" tIns="0" rIns="0" bIns="0">
            <a:spAutoFit/>
          </a:bodyPr>
          <a:lstStyle>
            <a:lvl1pPr marL="228620" indent="-228620" algn="l" defTabSz="914476"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58" indent="-228620" algn="l" defTabSz="914476"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94" indent="-228620" algn="l" defTabSz="914476"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333" indent="-228620" algn="l" defTabSz="91447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571" indent="-228620" algn="l" defTabSz="91447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809" indent="-228620" algn="l" defTabSz="91447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2048" indent="-228620" algn="l" defTabSz="91447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286" indent="-228620" algn="l" defTabSz="91447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524" indent="-228620" algn="l" defTabSz="91447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fontAlgn="auto">
              <a:lnSpc>
                <a:spcPct val="120000"/>
              </a:lnSpc>
              <a:spcBef>
                <a:spcPts val="0"/>
              </a:spcBef>
              <a:spcAft>
                <a:spcPts val="0"/>
              </a:spcAft>
              <a:buFont typeface="Arial" panose="020B0604020202020204" pitchFamily="34" charset="0"/>
              <a:buNone/>
            </a:pPr>
            <a:r>
              <a:rPr lang="en-US" altLang="zh-CN" dirty="0">
                <a:solidFill>
                  <a:schemeClr val="accent1">
                    <a:lumMod val="75000"/>
                  </a:schemeClr>
                </a:solidFill>
                <a:latin typeface="微软雅黑" panose="020B0503020204020204" pitchFamily="34" charset="-122"/>
                <a:ea typeface="微软雅黑" panose="020B0503020204020204" pitchFamily="34" charset="-122"/>
                <a:cs typeface="+mn-ea"/>
                <a:sym typeface="微软雅黑" panose="020B0503020204020204" pitchFamily="34" charset="-122"/>
              </a:rPr>
              <a:t>Possibilities  in China’s market </a:t>
            </a:r>
            <a:endParaRPr lang="en-AU" dirty="0">
              <a:solidFill>
                <a:schemeClr val="accent1">
                  <a:lumMod val="75000"/>
                </a:schemeClr>
              </a:solidFill>
              <a:latin typeface="微软雅黑" panose="020B0503020204020204" pitchFamily="34" charset="-122"/>
              <a:ea typeface="微软雅黑" panose="020B0503020204020204" pitchFamily="34" charset="-122"/>
              <a:cs typeface="+mn-ea"/>
              <a:sym typeface="微软雅黑" panose="020B0503020204020204" pitchFamily="34" charset="-122"/>
            </a:endParaRPr>
          </a:p>
        </p:txBody>
      </p:sp>
      <p:sp>
        <p:nvSpPr>
          <p:cNvPr id="39" name="Text Placeholder 8"/>
          <p:cNvSpPr txBox="1">
            <a:spLocks/>
          </p:cNvSpPr>
          <p:nvPr/>
        </p:nvSpPr>
        <p:spPr>
          <a:xfrm>
            <a:off x="1807663" y="4957519"/>
            <a:ext cx="4463338" cy="473271"/>
          </a:xfrm>
          <a:prstGeom prst="rect">
            <a:avLst/>
          </a:prstGeom>
        </p:spPr>
        <p:txBody>
          <a:bodyPr wrap="square" lIns="0" tIns="0" rIns="0" bIns="0">
            <a:spAutoFit/>
          </a:bodyPr>
          <a:lstStyle>
            <a:lvl1pPr marL="228620" indent="-228620" algn="l" defTabSz="914476"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58" indent="-228620" algn="l" defTabSz="914476"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94" indent="-228620" algn="l" defTabSz="914476"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333" indent="-228620" algn="l" defTabSz="91447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571" indent="-228620" algn="l" defTabSz="91447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809" indent="-228620" algn="l" defTabSz="91447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2048" indent="-228620" algn="l" defTabSz="91447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286" indent="-228620" algn="l" defTabSz="91447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524" indent="-228620" algn="l" defTabSz="914476"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fontAlgn="auto">
              <a:lnSpc>
                <a:spcPct val="120000"/>
              </a:lnSpc>
              <a:spcBef>
                <a:spcPts val="0"/>
              </a:spcBef>
              <a:spcAft>
                <a:spcPts val="0"/>
              </a:spcAft>
              <a:buFont typeface="Arial" panose="020B0604020202020204" pitchFamily="34" charset="0"/>
              <a:buNone/>
            </a:pPr>
            <a:r>
              <a:rPr lang="en-US" altLang="zh-CN" dirty="0">
                <a:solidFill>
                  <a:schemeClr val="accent1">
                    <a:lumMod val="75000"/>
                  </a:schemeClr>
                </a:solidFill>
                <a:latin typeface="微软雅黑" panose="020B0503020204020204" pitchFamily="34" charset="-122"/>
                <a:ea typeface="微软雅黑" panose="020B0503020204020204" pitchFamily="34" charset="-122"/>
                <a:cs typeface="+mn-ea"/>
                <a:sym typeface="微软雅黑" panose="020B0503020204020204" pitchFamily="34" charset="-122"/>
              </a:rPr>
              <a:t>Worldwide cooperation </a:t>
            </a:r>
            <a:endParaRPr lang="en-AU" dirty="0">
              <a:solidFill>
                <a:schemeClr val="accent1">
                  <a:lumMod val="75000"/>
                </a:schemeClr>
              </a:solidFill>
              <a:latin typeface="微软雅黑" panose="020B0503020204020204" pitchFamily="34" charset="-122"/>
              <a:ea typeface="微软雅黑" panose="020B0503020204020204" pitchFamily="34" charset="-122"/>
              <a:cs typeface="+mn-ea"/>
              <a:sym typeface="微软雅黑" panose="020B0503020204020204" pitchFamily="34" charset="-122"/>
            </a:endParaRPr>
          </a:p>
        </p:txBody>
      </p:sp>
      <p:sp>
        <p:nvSpPr>
          <p:cNvPr id="53" name="TextBox 8"/>
          <p:cNvSpPr txBox="1"/>
          <p:nvPr/>
        </p:nvSpPr>
        <p:spPr>
          <a:xfrm>
            <a:off x="452711" y="952029"/>
            <a:ext cx="6610763" cy="492443"/>
          </a:xfrm>
          <a:prstGeom prst="rect">
            <a:avLst/>
          </a:prstGeom>
          <a:noFill/>
        </p:spPr>
        <p:txBody>
          <a:bodyPr wrap="square" lIns="0" tIns="0" rIns="0" bIns="0" rtlCol="0" anchor="ctr">
            <a:spAutoFit/>
          </a:bodyPr>
          <a:lstStyle/>
          <a:p>
            <a:r>
              <a:rPr lang="en-US" altLang="zh-CN" sz="3200" b="1" dirty="0">
                <a:solidFill>
                  <a:schemeClr val="accent1">
                    <a:lumMod val="75000"/>
                  </a:schemeClr>
                </a:solidFill>
                <a:latin typeface="微软雅黑" panose="020B0503020204020204" pitchFamily="34" charset="-122"/>
                <a:ea typeface="微软雅黑" panose="020B0503020204020204" pitchFamily="34" charset="-122"/>
                <a:sym typeface="微软雅黑" panose="020B0503020204020204" pitchFamily="34" charset="-122"/>
              </a:rPr>
              <a:t>International cooperation </a:t>
            </a:r>
            <a:endParaRPr lang="zh-CN" altLang="en-US" sz="4000" b="1" dirty="0">
              <a:solidFill>
                <a:schemeClr val="accent1">
                  <a:lumMod val="75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spTree>
    <p:extLst>
      <p:ext uri="{BB962C8B-B14F-4D97-AF65-F5344CB8AC3E}">
        <p14:creationId xmlns:p14="http://schemas.microsoft.com/office/powerpoint/2010/main" val="1129965004"/>
      </p:ext>
    </p:extLst>
  </p:cSld>
  <p:clrMapOvr>
    <a:masterClrMapping/>
  </p:clrMapOvr>
  <mc:AlternateContent xmlns:mc="http://schemas.openxmlformats.org/markup-compatibility/2006" xmlns:p14="http://schemas.microsoft.com/office/powerpoint/2010/main">
    <mc:Choice Requires="p14">
      <p:transition spd="slow" p14:dur="1200" advTm="0">
        <p14:prism/>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afterEffect">
                                  <p:stCondLst>
                                    <p:cond delay="6000"/>
                                  </p:stCondLst>
                                  <p:childTnLst>
                                    <p:set>
                                      <p:cBhvr>
                                        <p:cTn id="6" dur="1" fill="hold">
                                          <p:stCondLst>
                                            <p:cond delay="0"/>
                                          </p:stCondLst>
                                        </p:cTn>
                                        <p:tgtEl>
                                          <p:spTgt spid="48"/>
                                        </p:tgtEl>
                                        <p:attrNameLst>
                                          <p:attrName>style.visibility</p:attrName>
                                        </p:attrNameLst>
                                      </p:cBhvr>
                                      <p:to>
                                        <p:strVal val="visible"/>
                                      </p:to>
                                    </p:set>
                                    <p:animEffect transition="in" filter="wipe(right)">
                                      <p:cBhvr>
                                        <p:cTn id="7" dur="6000"/>
                                        <p:tgtEl>
                                          <p:spTgt spid="48"/>
                                        </p:tgtEl>
                                      </p:cBhvr>
                                    </p:animEffect>
                                  </p:childTnLst>
                                </p:cTn>
                              </p:par>
                            </p:childTnLst>
                          </p:cTn>
                        </p:par>
                        <p:par>
                          <p:cTn id="8" fill="hold">
                            <p:stCondLst>
                              <p:cond delay="12000"/>
                            </p:stCondLst>
                            <p:childTnLst>
                              <p:par>
                                <p:cTn id="9" presetID="22" presetClass="entr" presetSubtype="1" fill="hold" nodeType="afterEffect">
                                  <p:stCondLst>
                                    <p:cond delay="0"/>
                                  </p:stCondLst>
                                  <p:childTnLst>
                                    <p:set>
                                      <p:cBhvr>
                                        <p:cTn id="10" dur="1" fill="hold">
                                          <p:stCondLst>
                                            <p:cond delay="0"/>
                                          </p:stCondLst>
                                        </p:cTn>
                                        <p:tgtEl>
                                          <p:spTgt spid="46"/>
                                        </p:tgtEl>
                                        <p:attrNameLst>
                                          <p:attrName>style.visibility</p:attrName>
                                        </p:attrNameLst>
                                      </p:cBhvr>
                                      <p:to>
                                        <p:strVal val="visible"/>
                                      </p:to>
                                    </p:set>
                                    <p:animEffect transition="in" filter="wipe(up)">
                                      <p:cBhvr>
                                        <p:cTn id="11" dur="500"/>
                                        <p:tgtEl>
                                          <p:spTgt spid="46"/>
                                        </p:tgtEl>
                                      </p:cBhvr>
                                    </p:animEffect>
                                  </p:childTnLst>
                                </p:cTn>
                              </p:par>
                            </p:childTnLst>
                          </p:cTn>
                        </p:par>
                        <p:par>
                          <p:cTn id="12" fill="hold">
                            <p:stCondLst>
                              <p:cond delay="12500"/>
                            </p:stCondLst>
                            <p:childTnLst>
                              <p:par>
                                <p:cTn id="13" presetID="22" presetClass="entr" presetSubtype="8" fill="hold" nodeType="after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wipe(left)">
                                      <p:cBhvr>
                                        <p:cTn id="15" dur="500"/>
                                        <p:tgtEl>
                                          <p:spTgt spid="21"/>
                                        </p:tgtEl>
                                      </p:cBhvr>
                                    </p:animEffect>
                                  </p:childTnLst>
                                </p:cTn>
                              </p:par>
                            </p:childTnLst>
                          </p:cTn>
                        </p:par>
                        <p:par>
                          <p:cTn id="16" fill="hold">
                            <p:stCondLst>
                              <p:cond delay="13000"/>
                            </p:stCondLst>
                            <p:childTnLst>
                              <p:par>
                                <p:cTn id="17" presetID="22" presetClass="entr" presetSubtype="4" fill="hold" nodeType="afterEffect">
                                  <p:stCondLst>
                                    <p:cond delay="0"/>
                                  </p:stCondLst>
                                  <p:childTnLst>
                                    <p:set>
                                      <p:cBhvr>
                                        <p:cTn id="18" dur="1" fill="hold">
                                          <p:stCondLst>
                                            <p:cond delay="0"/>
                                          </p:stCondLst>
                                        </p:cTn>
                                        <p:tgtEl>
                                          <p:spTgt spid="44"/>
                                        </p:tgtEl>
                                        <p:attrNameLst>
                                          <p:attrName>style.visibility</p:attrName>
                                        </p:attrNameLst>
                                      </p:cBhvr>
                                      <p:to>
                                        <p:strVal val="visible"/>
                                      </p:to>
                                    </p:set>
                                    <p:animEffect transition="in" filter="wipe(down)">
                                      <p:cBhvr>
                                        <p:cTn id="19" dur="500"/>
                                        <p:tgtEl>
                                          <p:spTgt spid="44"/>
                                        </p:tgtEl>
                                      </p:cBhvr>
                                    </p:animEffect>
                                  </p:childTnLst>
                                </p:cTn>
                              </p:par>
                            </p:childTnLst>
                          </p:cTn>
                        </p:par>
                        <p:par>
                          <p:cTn id="20" fill="hold">
                            <p:stCondLst>
                              <p:cond delay="13500"/>
                            </p:stCondLst>
                            <p:childTnLst>
                              <p:par>
                                <p:cTn id="21" presetID="22" presetClass="entr" presetSubtype="4" fill="hold" nodeType="afterEffect">
                                  <p:stCondLst>
                                    <p:cond delay="0"/>
                                  </p:stCondLst>
                                  <p:childTnLst>
                                    <p:set>
                                      <p:cBhvr>
                                        <p:cTn id="22" dur="1" fill="hold">
                                          <p:stCondLst>
                                            <p:cond delay="0"/>
                                          </p:stCondLst>
                                        </p:cTn>
                                        <p:tgtEl>
                                          <p:spTgt spid="50"/>
                                        </p:tgtEl>
                                        <p:attrNameLst>
                                          <p:attrName>style.visibility</p:attrName>
                                        </p:attrNameLst>
                                      </p:cBhvr>
                                      <p:to>
                                        <p:strVal val="visible"/>
                                      </p:to>
                                    </p:set>
                                    <p:animEffect transition="in" filter="wipe(down)">
                                      <p:cBhvr>
                                        <p:cTn id="23" dur="500"/>
                                        <p:tgtEl>
                                          <p:spTgt spid="50"/>
                                        </p:tgtEl>
                                      </p:cBhvr>
                                    </p:animEffect>
                                  </p:childTnLst>
                                </p:cTn>
                              </p:par>
                            </p:childTnLst>
                          </p:cTn>
                        </p:par>
                        <p:par>
                          <p:cTn id="24" fill="hold">
                            <p:stCondLst>
                              <p:cond delay="14000"/>
                            </p:stCondLst>
                            <p:childTnLst>
                              <p:par>
                                <p:cTn id="25" presetID="10" presetClass="entr" presetSubtype="0" fill="hold" grpId="0" nodeType="afterEffect">
                                  <p:stCondLst>
                                    <p:cond delay="0"/>
                                  </p:stCondLst>
                                  <p:childTnLst>
                                    <p:set>
                                      <p:cBhvr>
                                        <p:cTn id="26" dur="1" fill="hold">
                                          <p:stCondLst>
                                            <p:cond delay="0"/>
                                          </p:stCondLst>
                                        </p:cTn>
                                        <p:tgtEl>
                                          <p:spTgt spid="32">
                                            <p:txEl>
                                              <p:pRg st="0" end="0"/>
                                            </p:txEl>
                                          </p:spTgt>
                                        </p:tgtEl>
                                        <p:attrNameLst>
                                          <p:attrName>style.visibility</p:attrName>
                                        </p:attrNameLst>
                                      </p:cBhvr>
                                      <p:to>
                                        <p:strVal val="visible"/>
                                      </p:to>
                                    </p:set>
                                    <p:animEffect transition="in" filter="fade">
                                      <p:cBhvr>
                                        <p:cTn id="27" dur="500"/>
                                        <p:tgtEl>
                                          <p:spTgt spid="32">
                                            <p:txEl>
                                              <p:pRg st="0" end="0"/>
                                            </p:txEl>
                                          </p:spTgt>
                                        </p:tgtEl>
                                      </p:cBhvr>
                                    </p:animEffect>
                                  </p:childTnLst>
                                </p:cTn>
                              </p:par>
                            </p:childTnLst>
                          </p:cTn>
                        </p:par>
                        <p:par>
                          <p:cTn id="28" fill="hold">
                            <p:stCondLst>
                              <p:cond delay="14500"/>
                            </p:stCondLst>
                            <p:childTnLst>
                              <p:par>
                                <p:cTn id="29" presetID="10" presetClass="entr" presetSubtype="0" fill="hold" grpId="0" nodeType="afterEffect">
                                  <p:stCondLst>
                                    <p:cond delay="0"/>
                                  </p:stCondLst>
                                  <p:childTnLst>
                                    <p:set>
                                      <p:cBhvr>
                                        <p:cTn id="30" dur="1" fill="hold">
                                          <p:stCondLst>
                                            <p:cond delay="0"/>
                                          </p:stCondLst>
                                        </p:cTn>
                                        <p:tgtEl>
                                          <p:spTgt spid="34">
                                            <p:txEl>
                                              <p:pRg st="0" end="0"/>
                                            </p:txEl>
                                          </p:spTgt>
                                        </p:tgtEl>
                                        <p:attrNameLst>
                                          <p:attrName>style.visibility</p:attrName>
                                        </p:attrNameLst>
                                      </p:cBhvr>
                                      <p:to>
                                        <p:strVal val="visible"/>
                                      </p:to>
                                    </p:set>
                                    <p:animEffect transition="in" filter="fade">
                                      <p:cBhvr>
                                        <p:cTn id="31" dur="500"/>
                                        <p:tgtEl>
                                          <p:spTgt spid="34">
                                            <p:txEl>
                                              <p:pRg st="0" end="0"/>
                                            </p:txEl>
                                          </p:spTgt>
                                        </p:tgtEl>
                                      </p:cBhvr>
                                    </p:animEffect>
                                  </p:childTnLst>
                                </p:cTn>
                              </p:par>
                            </p:childTnLst>
                          </p:cTn>
                        </p:par>
                        <p:par>
                          <p:cTn id="32" fill="hold">
                            <p:stCondLst>
                              <p:cond delay="15000"/>
                            </p:stCondLst>
                            <p:childTnLst>
                              <p:par>
                                <p:cTn id="33" presetID="10" presetClass="entr" presetSubtype="0" fill="hold" grpId="0" nodeType="afterEffect">
                                  <p:stCondLst>
                                    <p:cond delay="0"/>
                                  </p:stCondLst>
                                  <p:childTnLst>
                                    <p:set>
                                      <p:cBhvr>
                                        <p:cTn id="34" dur="1" fill="hold">
                                          <p:stCondLst>
                                            <p:cond delay="0"/>
                                          </p:stCondLst>
                                        </p:cTn>
                                        <p:tgtEl>
                                          <p:spTgt spid="39">
                                            <p:txEl>
                                              <p:pRg st="0" end="0"/>
                                            </p:txEl>
                                          </p:spTgt>
                                        </p:tgtEl>
                                        <p:attrNameLst>
                                          <p:attrName>style.visibility</p:attrName>
                                        </p:attrNameLst>
                                      </p:cBhvr>
                                      <p:to>
                                        <p:strVal val="visible"/>
                                      </p:to>
                                    </p:set>
                                    <p:animEffect transition="in" filter="fade">
                                      <p:cBhvr>
                                        <p:cTn id="35" dur="500"/>
                                        <p:tgtEl>
                                          <p:spTgt spid="3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build="p"/>
      <p:bldP spid="34" grpId="0" build="p"/>
      <p:bldP spid="39" grpId="0" build="p"/>
    </p:bldLst>
  </p:timing>
</p:sld>
</file>

<file path=ppt/slides/slide26.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alphaModFix amt="20000"/>
            <a:lum/>
          </a:blip>
          <a:srcRect/>
          <a:stretch>
            <a:fillRect t="-9000" b="-9000"/>
          </a:stretch>
        </a:blipFill>
        <a:effectLst/>
      </p:bgPr>
    </p:bg>
    <p:spTree>
      <p:nvGrpSpPr>
        <p:cNvPr id="1" name=""/>
        <p:cNvGrpSpPr/>
        <p:nvPr/>
      </p:nvGrpSpPr>
      <p:grpSpPr>
        <a:xfrm>
          <a:off x="0" y="0"/>
          <a:ext cx="0" cy="0"/>
          <a:chOff x="0" y="0"/>
          <a:chExt cx="0" cy="0"/>
        </a:xfrm>
      </p:grpSpPr>
      <p:sp>
        <p:nvSpPr>
          <p:cNvPr id="2" name="矩形 1"/>
          <p:cNvSpPr/>
          <p:nvPr/>
        </p:nvSpPr>
        <p:spPr>
          <a:xfrm>
            <a:off x="0" y="0"/>
            <a:ext cx="12858750" cy="7232650"/>
          </a:xfrm>
          <a:prstGeom prst="rect">
            <a:avLst/>
          </a:prstGeom>
          <a:blipFill dpi="0" rotWithShape="1">
            <a:blip r:embed="rId4"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4" name="矩形 3"/>
          <p:cNvSpPr/>
          <p:nvPr/>
        </p:nvSpPr>
        <p:spPr>
          <a:xfrm>
            <a:off x="-83765" y="1456085"/>
            <a:ext cx="12858750" cy="3917950"/>
          </a:xfrm>
          <a:prstGeom prst="rect">
            <a:avLst/>
          </a:prstGeom>
          <a:solidFill>
            <a:srgbClr val="00B0F0">
              <a:alpha val="50196"/>
            </a:srgbClr>
          </a:solidFill>
          <a:ln>
            <a:noFill/>
          </a:ln>
          <a:effectLst>
            <a:softEdge rad="635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0" name="矩形 259"/>
          <p:cNvSpPr>
            <a:spLocks noChangeArrowheads="1"/>
          </p:cNvSpPr>
          <p:nvPr/>
        </p:nvSpPr>
        <p:spPr bwMode="auto">
          <a:xfrm>
            <a:off x="6050468" y="4461628"/>
            <a:ext cx="7753350" cy="947952"/>
          </a:xfrm>
          <a:prstGeom prst="rect">
            <a:avLst/>
          </a:prstGeom>
          <a:noFill/>
          <a:ln>
            <a:noFill/>
          </a:ln>
          <a:extLst/>
        </p:spPr>
        <p:txBody>
          <a:bodyPr wrap="square" lIns="0" tIns="0" rIns="0" bIns="0">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gn="ctr">
              <a:buNone/>
            </a:pPr>
            <a:r>
              <a:rPr lang="en-US" altLang="zh-CN" sz="2800" b="1" dirty="0">
                <a:solidFill>
                  <a:schemeClr val="bg1"/>
                </a:solidFill>
                <a:cs typeface="Arial" panose="020B0604020202020204" pitchFamily="34" charset="0"/>
                <a:sym typeface="微软雅黑" panose="020B0503020204020204" pitchFamily="34" charset="-122"/>
              </a:rPr>
              <a:t>Chinese GA Market</a:t>
            </a:r>
          </a:p>
          <a:p>
            <a:pPr algn="ctr">
              <a:buNone/>
            </a:pPr>
            <a:r>
              <a:rPr lang="en-US" altLang="zh-CN" sz="2800" b="1" dirty="0">
                <a:solidFill>
                  <a:schemeClr val="bg1"/>
                </a:solidFill>
                <a:cs typeface="Arial" panose="020B0604020202020204" pitchFamily="34" charset="0"/>
                <a:sym typeface="微软雅黑" panose="020B0503020204020204" pitchFamily="34" charset="-122"/>
              </a:rPr>
              <a:t>International Cooperation </a:t>
            </a:r>
            <a:endParaRPr lang="zh-CN" altLang="en-US" sz="2800" b="1" dirty="0">
              <a:solidFill>
                <a:schemeClr val="bg1"/>
              </a:solidFill>
              <a:cs typeface="Arial" panose="020B0604020202020204" pitchFamily="34" charset="0"/>
              <a:sym typeface="微软雅黑" panose="020B0503020204020204" pitchFamily="34" charset="-122"/>
            </a:endParaRPr>
          </a:p>
        </p:txBody>
      </p:sp>
      <p:sp>
        <p:nvSpPr>
          <p:cNvPr id="3" name="文本框 2"/>
          <p:cNvSpPr txBox="1"/>
          <p:nvPr/>
        </p:nvSpPr>
        <p:spPr>
          <a:xfrm>
            <a:off x="7797527" y="5776565"/>
            <a:ext cx="4464496" cy="1384995"/>
          </a:xfrm>
          <a:prstGeom prst="rect">
            <a:avLst/>
          </a:prstGeom>
          <a:noFill/>
        </p:spPr>
        <p:txBody>
          <a:bodyPr wrap="square" rtlCol="0">
            <a:spAutoFit/>
          </a:bodyPr>
          <a:lstStyle/>
          <a:p>
            <a:pPr algn="ctr"/>
            <a:r>
              <a:rPr lang="en-US" altLang="zh-CN" sz="2800" dirty="0">
                <a:solidFill>
                  <a:schemeClr val="bg1"/>
                </a:solidFill>
              </a:rPr>
              <a:t>Zhang Feng</a:t>
            </a:r>
          </a:p>
          <a:p>
            <a:pPr algn="ctr"/>
            <a:r>
              <a:rPr lang="en-US" altLang="zh-CN" sz="2800" dirty="0">
                <a:solidFill>
                  <a:schemeClr val="bg1"/>
                </a:solidFill>
              </a:rPr>
              <a:t>Secretary General </a:t>
            </a:r>
          </a:p>
          <a:p>
            <a:pPr algn="ctr"/>
            <a:r>
              <a:rPr lang="en-US" altLang="zh-CN" sz="2800" dirty="0">
                <a:solidFill>
                  <a:schemeClr val="bg1"/>
                </a:solidFill>
              </a:rPr>
              <a:t>AOPA-China </a:t>
            </a:r>
            <a:endParaRPr lang="zh-CN" altLang="en-US" sz="2800" dirty="0">
              <a:solidFill>
                <a:schemeClr val="bg1"/>
              </a:solidFill>
            </a:endParaRPr>
          </a:p>
        </p:txBody>
      </p:sp>
      <p:pic>
        <p:nvPicPr>
          <p:cNvPr id="5" name="图片 4"/>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0" y="0"/>
            <a:ext cx="3909095" cy="1303032"/>
          </a:xfrm>
          <a:prstGeom prst="rect">
            <a:avLst/>
          </a:prstGeom>
        </p:spPr>
      </p:pic>
      <p:sp>
        <p:nvSpPr>
          <p:cNvPr id="7" name="矩形 259"/>
          <p:cNvSpPr>
            <a:spLocks noChangeArrowheads="1"/>
          </p:cNvSpPr>
          <p:nvPr/>
        </p:nvSpPr>
        <p:spPr bwMode="auto">
          <a:xfrm>
            <a:off x="2468935" y="3341042"/>
            <a:ext cx="7753350" cy="738664"/>
          </a:xfrm>
          <a:prstGeom prst="rect">
            <a:avLst/>
          </a:prstGeom>
          <a:noFill/>
          <a:ln>
            <a:noFill/>
          </a:ln>
          <a:extLst/>
        </p:spPr>
        <p:txBody>
          <a:bodyPr wrap="square" lIns="0" tIns="0" rIns="0" bIns="0">
            <a:spAutoFit/>
          </a:bodyPr>
          <a:lstStyle>
            <a:lvl1pPr>
              <a:spcBef>
                <a:spcPct val="20000"/>
              </a:spcBef>
              <a:buFont typeface="Arial" panose="020B0604020202020204" pitchFamily="34" charset="0"/>
              <a:buChar char="•"/>
              <a:defRPr sz="32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微软雅黑" panose="020B0503020204020204" pitchFamily="34" charset="-122"/>
                <a:ea typeface="微软雅黑" panose="020B0503020204020204" pitchFamily="34" charset="-122"/>
                <a:sym typeface="Calibri" panose="020F0502020204030204" pitchFamily="34" charset="0"/>
              </a:defRPr>
            </a:lvl9pPr>
          </a:lstStyle>
          <a:p>
            <a:pPr algn="ctr">
              <a:buNone/>
            </a:pPr>
            <a:r>
              <a:rPr lang="en-US" altLang="zh-CN" sz="4800" b="1" dirty="0">
                <a:solidFill>
                  <a:schemeClr val="bg1"/>
                </a:solidFill>
                <a:cs typeface="Arial" panose="020B0604020202020204" pitchFamily="34" charset="0"/>
                <a:sym typeface="微软雅黑" panose="020B0503020204020204" pitchFamily="34" charset="-122"/>
              </a:rPr>
              <a:t>Thank You. </a:t>
            </a:r>
          </a:p>
        </p:txBody>
      </p:sp>
    </p:spTree>
    <p:extLst>
      <p:ext uri="{BB962C8B-B14F-4D97-AF65-F5344CB8AC3E}">
        <p14:creationId xmlns:p14="http://schemas.microsoft.com/office/powerpoint/2010/main" val="222682700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Tm="0">
        <p15:prstTrans prst="fracture"/>
      </p:transition>
    </mc:Choice>
    <mc:Fallback xmlns="">
      <p:transition spd="slow" advTm="0">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alphaModFix amt="20000"/>
            <a:lum/>
          </a:blip>
          <a:srcRect/>
          <a:stretch>
            <a:fillRect t="-9000" b="-9000"/>
          </a:stretch>
        </a:blipFill>
        <a:effectLst/>
      </p:bgPr>
    </p:bg>
    <p:spTree>
      <p:nvGrpSpPr>
        <p:cNvPr id="1" name=""/>
        <p:cNvGrpSpPr/>
        <p:nvPr/>
      </p:nvGrpSpPr>
      <p:grpSpPr>
        <a:xfrm>
          <a:off x="0" y="0"/>
          <a:ext cx="0" cy="0"/>
          <a:chOff x="0" y="0"/>
          <a:chExt cx="0" cy="0"/>
        </a:xfrm>
      </p:grpSpPr>
      <p:grpSp>
        <p:nvGrpSpPr>
          <p:cNvPr id="2" name="Group 16"/>
          <p:cNvGrpSpPr/>
          <p:nvPr/>
        </p:nvGrpSpPr>
        <p:grpSpPr>
          <a:xfrm>
            <a:off x="353" y="3025603"/>
            <a:ext cx="6192039" cy="162011"/>
            <a:chOff x="0" y="2341322"/>
            <a:chExt cx="4403469" cy="115214"/>
          </a:xfrm>
          <a:solidFill>
            <a:schemeClr val="accent1"/>
          </a:solidFill>
        </p:grpSpPr>
        <p:sp>
          <p:nvSpPr>
            <p:cNvPr id="13" name="Rectangle 12"/>
            <p:cNvSpPr/>
            <p:nvPr/>
          </p:nvSpPr>
          <p:spPr>
            <a:xfrm>
              <a:off x="0" y="2341322"/>
              <a:ext cx="4403469" cy="4571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450672">
                <a:defRPr/>
              </a:pPr>
              <a:endParaRPr lang="en-US" sz="2669" dirty="0">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5" name="Rectangle 14"/>
            <p:cNvSpPr/>
            <p:nvPr/>
          </p:nvSpPr>
          <p:spPr>
            <a:xfrm>
              <a:off x="3535074" y="2387041"/>
              <a:ext cx="868395" cy="6949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450672">
                <a:defRPr/>
              </a:pPr>
              <a:endParaRPr lang="en-US" sz="2669" dirty="0">
                <a:latin typeface="微软雅黑" panose="020B0503020204020204" pitchFamily="34" charset="-122"/>
                <a:ea typeface="微软雅黑" panose="020B0503020204020204" pitchFamily="34" charset="-122"/>
                <a:sym typeface="微软雅黑" panose="020B0503020204020204" pitchFamily="34" charset="-122"/>
              </a:endParaRPr>
            </a:p>
          </p:txBody>
        </p:sp>
      </p:grpSp>
      <p:sp>
        <p:nvSpPr>
          <p:cNvPr id="8" name="矩形 7"/>
          <p:cNvSpPr/>
          <p:nvPr/>
        </p:nvSpPr>
        <p:spPr>
          <a:xfrm>
            <a:off x="3189015" y="3421633"/>
            <a:ext cx="9001000" cy="738664"/>
          </a:xfrm>
          <a:prstGeom prst="rect">
            <a:avLst/>
          </a:prstGeom>
        </p:spPr>
        <p:txBody>
          <a:bodyPr wrap="square" lIns="0" tIns="0" rIns="0" bIns="0">
            <a:spAutoFit/>
          </a:bodyPr>
          <a:lstStyle/>
          <a:p>
            <a:r>
              <a:rPr lang="en-US" altLang="zh-CN" sz="4800" dirty="0">
                <a:solidFill>
                  <a:schemeClr val="accent1">
                    <a:lumMod val="75000"/>
                  </a:schemeClr>
                </a:solidFill>
                <a:latin typeface="微软雅黑" panose="020B0503020204020204" pitchFamily="34" charset="-122"/>
                <a:ea typeface="微软雅黑" panose="020B0503020204020204" pitchFamily="34" charset="-122"/>
                <a:sym typeface="微软雅黑" panose="020B0503020204020204" pitchFamily="34" charset="-122"/>
              </a:rPr>
              <a:t>Introduction of AOPA-China</a:t>
            </a:r>
            <a:endParaRPr lang="zh-CN" altLang="en-US" sz="2400" dirty="0">
              <a:solidFill>
                <a:schemeClr val="accent1">
                  <a:lumMod val="75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spTree>
    <p:extLst>
      <p:ext uri="{BB962C8B-B14F-4D97-AF65-F5344CB8AC3E}">
        <p14:creationId xmlns:p14="http://schemas.microsoft.com/office/powerpoint/2010/main" val="27219338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0">
        <p15:prstTrans prst="pageCurlDouble"/>
      </p:transition>
    </mc:Choice>
    <mc:Fallback xmlns="">
      <p:transition spd="slow" advTm="0">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3E613C6B-AB8F-44B2-AE3F-E309431849A4}"/>
              </a:ext>
            </a:extLst>
          </p:cNvPr>
          <p:cNvPicPr>
            <a:picLocks noChangeAspect="1"/>
          </p:cNvPicPr>
          <p:nvPr/>
        </p:nvPicPr>
        <p:blipFill>
          <a:blip r:embed="rId2"/>
          <a:stretch>
            <a:fillRect/>
          </a:stretch>
        </p:blipFill>
        <p:spPr>
          <a:xfrm>
            <a:off x="2396927" y="762983"/>
            <a:ext cx="7506641" cy="5706683"/>
          </a:xfrm>
          <a:prstGeom prst="rect">
            <a:avLst/>
          </a:prstGeom>
        </p:spPr>
      </p:pic>
      <p:sp>
        <p:nvSpPr>
          <p:cNvPr id="6" name="文本框 5">
            <a:extLst>
              <a:ext uri="{FF2B5EF4-FFF2-40B4-BE49-F238E27FC236}">
                <a16:creationId xmlns:a16="http://schemas.microsoft.com/office/drawing/2014/main" id="{4466F497-DD82-4CCB-8422-735C71EEB4F6}"/>
              </a:ext>
            </a:extLst>
          </p:cNvPr>
          <p:cNvSpPr txBox="1"/>
          <p:nvPr/>
        </p:nvSpPr>
        <p:spPr>
          <a:xfrm>
            <a:off x="5637287" y="231949"/>
            <a:ext cx="2736304" cy="369332"/>
          </a:xfrm>
          <a:prstGeom prst="rect">
            <a:avLst/>
          </a:prstGeom>
          <a:noFill/>
        </p:spPr>
        <p:txBody>
          <a:bodyPr wrap="square" rtlCol="0">
            <a:spAutoFit/>
          </a:bodyPr>
          <a:lstStyle/>
          <a:p>
            <a:r>
              <a:rPr lang="en-US" altLang="zh-CN" dirty="0"/>
              <a:t>Birth Year of Pilots</a:t>
            </a:r>
            <a:endParaRPr lang="zh-CN" altLang="en-US" dirty="0"/>
          </a:p>
        </p:txBody>
      </p:sp>
    </p:spTree>
    <p:extLst>
      <p:ext uri="{BB962C8B-B14F-4D97-AF65-F5344CB8AC3E}">
        <p14:creationId xmlns:p14="http://schemas.microsoft.com/office/powerpoint/2010/main" val="254492671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9B913A86-B2F6-4899-843B-A5C7D48A7E6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28975" y="1312069"/>
            <a:ext cx="7298514" cy="4377167"/>
          </a:xfrm>
          <a:prstGeom prst="rect">
            <a:avLst/>
          </a:prstGeom>
        </p:spPr>
      </p:pic>
      <p:sp>
        <p:nvSpPr>
          <p:cNvPr id="3" name="文本框 2">
            <a:extLst>
              <a:ext uri="{FF2B5EF4-FFF2-40B4-BE49-F238E27FC236}">
                <a16:creationId xmlns:a16="http://schemas.microsoft.com/office/drawing/2014/main" id="{9EA62F02-D0BF-4724-8A12-6E2AC21E10BC}"/>
              </a:ext>
            </a:extLst>
          </p:cNvPr>
          <p:cNvSpPr txBox="1"/>
          <p:nvPr/>
        </p:nvSpPr>
        <p:spPr>
          <a:xfrm>
            <a:off x="4485159" y="519981"/>
            <a:ext cx="4356484" cy="584775"/>
          </a:xfrm>
          <a:prstGeom prst="rect">
            <a:avLst/>
          </a:prstGeom>
          <a:noFill/>
        </p:spPr>
        <p:txBody>
          <a:bodyPr wrap="square" rtlCol="0">
            <a:spAutoFit/>
          </a:bodyPr>
          <a:lstStyle/>
          <a:p>
            <a:r>
              <a:rPr lang="en-US" altLang="zh-CN" sz="3200" dirty="0"/>
              <a:t>Birth year of GA pilots </a:t>
            </a:r>
            <a:endParaRPr lang="zh-CN" altLang="en-US" sz="3200" dirty="0"/>
          </a:p>
        </p:txBody>
      </p:sp>
    </p:spTree>
    <p:extLst>
      <p:ext uri="{BB962C8B-B14F-4D97-AF65-F5344CB8AC3E}">
        <p14:creationId xmlns:p14="http://schemas.microsoft.com/office/powerpoint/2010/main" val="159321164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alphaModFix amt="20000"/>
            <a:lum/>
          </a:blip>
          <a:srcRect/>
          <a:stretch>
            <a:fillRect t="-9000" b="-9000"/>
          </a:stretch>
        </a:blipFill>
        <a:effectLst/>
      </p:bgPr>
    </p:bg>
    <p:spTree>
      <p:nvGrpSpPr>
        <p:cNvPr id="1" name=""/>
        <p:cNvGrpSpPr/>
        <p:nvPr/>
      </p:nvGrpSpPr>
      <p:grpSpPr>
        <a:xfrm>
          <a:off x="0" y="0"/>
          <a:ext cx="0" cy="0"/>
          <a:chOff x="0" y="0"/>
          <a:chExt cx="0" cy="0"/>
        </a:xfrm>
      </p:grpSpPr>
      <p:sp>
        <p:nvSpPr>
          <p:cNvPr id="14" name="矩形 13"/>
          <p:cNvSpPr/>
          <p:nvPr/>
        </p:nvSpPr>
        <p:spPr bwMode="auto">
          <a:xfrm>
            <a:off x="1604839" y="4166281"/>
            <a:ext cx="10225136" cy="2834419"/>
          </a:xfrm>
          <a:prstGeom prst="rect">
            <a:avLst/>
          </a:prstGeom>
          <a:solidFill>
            <a:schemeClr val="accent1"/>
          </a:solidFill>
          <a:ln>
            <a:noFill/>
          </a:ln>
          <a:effectLst/>
        </p:spPr>
        <p:txBody>
          <a:bodyPr anchor="ctr"/>
          <a:lstStyle/>
          <a:p>
            <a:pPr algn="ctr">
              <a:lnSpc>
                <a:spcPct val="150000"/>
              </a:lnSpc>
              <a:defRPr/>
            </a:pPr>
            <a:endParaRPr lang="zh-CN" altLang="en-US" sz="1476" dirty="0">
              <a:solidFill>
                <a:srgbClr val="F8F8F8"/>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4" name="文本框 23"/>
          <p:cNvSpPr txBox="1">
            <a:spLocks noChangeArrowheads="1"/>
          </p:cNvSpPr>
          <p:nvPr/>
        </p:nvSpPr>
        <p:spPr bwMode="auto">
          <a:xfrm>
            <a:off x="2108895" y="4048373"/>
            <a:ext cx="9655462" cy="28315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spcBef>
                <a:spcPct val="20000"/>
              </a:spcBef>
              <a:buFont typeface="Arial" panose="020B0604020202020204" pitchFamily="34" charset="0"/>
              <a:buChar char="•"/>
              <a:defRPr sz="3200">
                <a:solidFill>
                  <a:schemeClr val="tx1"/>
                </a:solidFill>
                <a:latin typeface="Arial Narrow" panose="020B0606020202030204" pitchFamily="34" charset="0"/>
                <a:ea typeface="微软雅黑" panose="020B0503020204020204" pitchFamily="34" charset="-122"/>
              </a:defRPr>
            </a:lvl1pPr>
            <a:lvl2pPr marL="742950" indent="-285750">
              <a:spcBef>
                <a:spcPct val="20000"/>
              </a:spcBef>
              <a:buFont typeface="Arial" panose="020B0604020202020204" pitchFamily="34" charset="0"/>
              <a:buChar char="–"/>
              <a:defRPr sz="2800">
                <a:solidFill>
                  <a:schemeClr val="tx1"/>
                </a:solidFill>
                <a:latin typeface="Arial Narrow" panose="020B0606020202030204" pitchFamily="34" charset="0"/>
                <a:ea typeface="微软雅黑" panose="020B0503020204020204" pitchFamily="34" charset="-122"/>
              </a:defRPr>
            </a:lvl2pPr>
            <a:lvl3pPr marL="1143000" indent="-228600">
              <a:spcBef>
                <a:spcPct val="20000"/>
              </a:spcBef>
              <a:buFont typeface="Arial" panose="020B0604020202020204" pitchFamily="34" charset="0"/>
              <a:buChar char="•"/>
              <a:defRPr sz="2400">
                <a:solidFill>
                  <a:schemeClr val="tx1"/>
                </a:solidFill>
                <a:latin typeface="Arial Narrow" panose="020B0606020202030204" pitchFamily="34" charset="0"/>
                <a:ea typeface="微软雅黑" panose="020B0503020204020204" pitchFamily="34" charset="-122"/>
              </a:defRPr>
            </a:lvl3pPr>
            <a:lvl4pPr marL="1600200" indent="-228600">
              <a:spcBef>
                <a:spcPct val="20000"/>
              </a:spcBef>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4pPr>
            <a:lvl5pPr marL="2057400" indent="-228600">
              <a:spcBef>
                <a:spcPct val="20000"/>
              </a:spcBef>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Arial Narrow" panose="020B0606020202030204" pitchFamily="34" charset="0"/>
                <a:ea typeface="微软雅黑" panose="020B0503020204020204" pitchFamily="34" charset="-122"/>
              </a:defRPr>
            </a:lvl9pPr>
          </a:lstStyle>
          <a:p>
            <a:pPr algn="ctr">
              <a:lnSpc>
                <a:spcPct val="200000"/>
              </a:lnSpc>
              <a:spcBef>
                <a:spcPts val="1200"/>
              </a:spcBef>
              <a:spcAft>
                <a:spcPts val="1200"/>
              </a:spcAft>
              <a:buNone/>
            </a:pPr>
            <a:r>
              <a:rPr lang="en-US" altLang="zh-CN" sz="2400" dirty="0">
                <a:solidFill>
                  <a:schemeClr val="bg1"/>
                </a:solidFill>
                <a:latin typeface="等线 Light" panose="02010600030101010101" pitchFamily="2" charset="-122"/>
                <a:ea typeface="等线 Light" panose="02010600030101010101" pitchFamily="2" charset="-122"/>
                <a:cs typeface="Arial" panose="020B0604020202020204" pitchFamily="34" charset="0"/>
                <a:sym typeface="微软雅黑" panose="020B0503020204020204" pitchFamily="34" charset="-122"/>
              </a:rPr>
              <a:t>2004</a:t>
            </a:r>
          </a:p>
          <a:p>
            <a:pPr>
              <a:lnSpc>
                <a:spcPct val="200000"/>
              </a:lnSpc>
              <a:spcBef>
                <a:spcPts val="1200"/>
              </a:spcBef>
              <a:spcAft>
                <a:spcPts val="1200"/>
              </a:spcAft>
              <a:buNone/>
            </a:pPr>
            <a:r>
              <a:rPr lang="en-US" altLang="zh-CN" sz="2400" b="1" dirty="0">
                <a:solidFill>
                  <a:schemeClr val="bg1"/>
                </a:solidFill>
                <a:latin typeface="等线 Light" panose="02010600030101010101" pitchFamily="2" charset="-122"/>
                <a:ea typeface="等线 Light" panose="02010600030101010101" pitchFamily="2" charset="-122"/>
                <a:cs typeface="Arial" panose="020B0604020202020204" pitchFamily="34" charset="0"/>
                <a:sym typeface="微软雅黑" panose="020B0503020204020204" pitchFamily="34" charset="-122"/>
              </a:rPr>
              <a:t>Approved by the state council of China, work hand in hand with CAAC.</a:t>
            </a:r>
          </a:p>
          <a:p>
            <a:pPr>
              <a:lnSpc>
                <a:spcPct val="200000"/>
              </a:lnSpc>
              <a:spcBef>
                <a:spcPts val="1200"/>
              </a:spcBef>
              <a:spcAft>
                <a:spcPts val="1200"/>
              </a:spcAft>
              <a:buNone/>
            </a:pPr>
            <a:r>
              <a:rPr lang="en-US" altLang="zh-CN" sz="2400" b="1" dirty="0">
                <a:solidFill>
                  <a:schemeClr val="bg1"/>
                </a:solidFill>
                <a:latin typeface="等线 Light" panose="02010600030101010101" pitchFamily="2" charset="-122"/>
                <a:ea typeface="等线 Light" panose="02010600030101010101" pitchFamily="2" charset="-122"/>
                <a:cs typeface="Arial" panose="020B0604020202020204" pitchFamily="34" charset="0"/>
                <a:sym typeface="微软雅黑" panose="020B0503020204020204" pitchFamily="34" charset="-122"/>
              </a:rPr>
              <a:t>Becomes a very influential association.</a:t>
            </a:r>
          </a:p>
        </p:txBody>
      </p:sp>
      <p:sp>
        <p:nvSpPr>
          <p:cNvPr id="22" name="TextBox 8"/>
          <p:cNvSpPr txBox="1"/>
          <p:nvPr/>
        </p:nvSpPr>
        <p:spPr>
          <a:xfrm>
            <a:off x="884759" y="591989"/>
            <a:ext cx="3661123" cy="615553"/>
          </a:xfrm>
          <a:prstGeom prst="rect">
            <a:avLst/>
          </a:prstGeom>
          <a:noFill/>
        </p:spPr>
        <p:txBody>
          <a:bodyPr wrap="square" lIns="0" tIns="0" rIns="0" bIns="0" rtlCol="0" anchor="ctr">
            <a:spAutoFit/>
          </a:bodyPr>
          <a:lstStyle/>
          <a:p>
            <a:r>
              <a:rPr lang="en-US" altLang="zh-CN" sz="4000" b="1" dirty="0">
                <a:solidFill>
                  <a:schemeClr val="bg1">
                    <a:lumMod val="65000"/>
                  </a:schemeClr>
                </a:solidFill>
                <a:latin typeface="微软雅黑" panose="020B0503020204020204" pitchFamily="34" charset="-122"/>
                <a:ea typeface="微软雅黑" panose="020B0503020204020204" pitchFamily="34" charset="-122"/>
                <a:sym typeface="微软雅黑" panose="020B0503020204020204" pitchFamily="34" charset="-122"/>
              </a:rPr>
              <a:t>AOPA-China</a:t>
            </a:r>
            <a:endParaRPr lang="zh-CN" altLang="en-US" sz="4000" b="1" dirty="0">
              <a:solidFill>
                <a:schemeClr val="bg1">
                  <a:lumMod val="65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pic>
        <p:nvPicPr>
          <p:cNvPr id="25" name="Picture 18" descr="C:\Users\WXZ\Documents\Tencent Files\958769816\Image\))`ZEFEYCC{MA~7H8OTY5CG.jpg"/>
          <p:cNvPicPr>
            <a:picLocks noChangeAspect="1"/>
          </p:cNvPicPr>
          <p:nvPr/>
        </p:nvPicPr>
        <p:blipFill>
          <a:blip r:embed="rId4"/>
          <a:srcRect/>
          <a:stretch>
            <a:fillRect/>
          </a:stretch>
        </p:blipFill>
        <p:spPr>
          <a:xfrm>
            <a:off x="1733513" y="2032149"/>
            <a:ext cx="3926205" cy="1414145"/>
          </a:xfrm>
          <a:prstGeom prst="rect">
            <a:avLst/>
          </a:prstGeom>
          <a:solidFill>
            <a:srgbClr val="0A85FF"/>
          </a:solidFill>
          <a:ln w="9525">
            <a:noFill/>
            <a:miter/>
          </a:ln>
        </p:spPr>
      </p:pic>
      <p:pic>
        <p:nvPicPr>
          <p:cNvPr id="3" name="图片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97527" y="1869724"/>
            <a:ext cx="3006848" cy="1877609"/>
          </a:xfrm>
          <a:prstGeom prst="rect">
            <a:avLst/>
          </a:prstGeom>
        </p:spPr>
      </p:pic>
    </p:spTree>
    <p:extLst>
      <p:ext uri="{BB962C8B-B14F-4D97-AF65-F5344CB8AC3E}">
        <p14:creationId xmlns:p14="http://schemas.microsoft.com/office/powerpoint/2010/main" val="2385298751"/>
      </p:ext>
    </p:extLst>
  </p:cSld>
  <p:clrMapOvr>
    <a:masterClrMapping/>
  </p:clrMapOvr>
  <mc:AlternateContent xmlns:mc="http://schemas.openxmlformats.org/markup-compatibility/2006" xmlns:p14="http://schemas.microsoft.com/office/powerpoint/2010/main">
    <mc:Choice Requires="p14">
      <p:transition spd="slow" p14:dur="1600" advTm="0">
        <p:blinds dir="vert"/>
      </p:transition>
    </mc:Choice>
    <mc:Fallback xmlns="">
      <p:transition spd="slow" advTm="0">
        <p:blinds dir="vert"/>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微信图片_20170620174517"/>
          <p:cNvPicPr>
            <a:picLocks noChangeAspect="1"/>
          </p:cNvPicPr>
          <p:nvPr/>
        </p:nvPicPr>
        <p:blipFill>
          <a:blip r:embed="rId15"/>
          <a:stretch>
            <a:fillRect/>
          </a:stretch>
        </p:blipFill>
        <p:spPr>
          <a:xfrm>
            <a:off x="3702" y="-1339"/>
            <a:ext cx="12852017" cy="7235998"/>
          </a:xfrm>
          <a:prstGeom prst="rect">
            <a:avLst/>
          </a:prstGeom>
        </p:spPr>
      </p:pic>
      <p:sp>
        <p:nvSpPr>
          <p:cNvPr id="29" name="文本框 28"/>
          <p:cNvSpPr txBox="1"/>
          <p:nvPr/>
        </p:nvSpPr>
        <p:spPr>
          <a:xfrm>
            <a:off x="1288166" y="3947152"/>
            <a:ext cx="6840212" cy="923330"/>
          </a:xfrm>
          <a:prstGeom prst="rect">
            <a:avLst/>
          </a:prstGeom>
          <a:noFill/>
        </p:spPr>
        <p:txBody>
          <a:bodyPr wrap="square" rtlCol="0" anchor="t">
            <a:spAutoFit/>
          </a:bodyPr>
          <a:lstStyle/>
          <a:p>
            <a:endParaRPr lang="zh-CN" altLang="en-US" b="1" dirty="0">
              <a:latin typeface="楷体_GB2312" panose="02010609030101010101" pitchFamily="1" charset="-122"/>
              <a:ea typeface="楷体_GB2312" panose="02010609030101010101" pitchFamily="1" charset="-122"/>
            </a:endParaRPr>
          </a:p>
          <a:p>
            <a:pPr lvl="0" eaLnBrk="1" hangingPunct="1">
              <a:buFont typeface="Wingdings" panose="05000000000000000000" pitchFamily="2" charset="2"/>
              <a:buChar char="u"/>
            </a:pPr>
            <a:endParaRPr lang="zh-CN" altLang="en-US" b="1" dirty="0">
              <a:latin typeface="楷体_GB2312" panose="02010609030101010101" pitchFamily="1" charset="-122"/>
              <a:ea typeface="楷体_GB2312" panose="02010609030101010101" pitchFamily="1" charset="-122"/>
            </a:endParaRPr>
          </a:p>
          <a:p>
            <a:pPr lvl="0" eaLnBrk="1" hangingPunct="1">
              <a:buFont typeface="Wingdings" panose="05000000000000000000" pitchFamily="2" charset="2"/>
              <a:buChar char="u"/>
            </a:pPr>
            <a:endParaRPr lang="zh-CN" altLang="en-US" b="1" dirty="0">
              <a:latin typeface="楷体_GB2312" panose="02010609030101010101" pitchFamily="1" charset="-122"/>
              <a:ea typeface="楷体_GB2312" panose="02010609030101010101" pitchFamily="1" charset="-122"/>
            </a:endParaRPr>
          </a:p>
        </p:txBody>
      </p:sp>
      <p:cxnSp>
        <p:nvCxnSpPr>
          <p:cNvPr id="111" name="直接连接符 110"/>
          <p:cNvCxnSpPr/>
          <p:nvPr>
            <p:custDataLst>
              <p:tags r:id="rId1"/>
            </p:custDataLst>
          </p:nvPr>
        </p:nvCxnSpPr>
        <p:spPr>
          <a:xfrm>
            <a:off x="6563313" y="2206628"/>
            <a:ext cx="0" cy="788225"/>
          </a:xfrm>
          <a:prstGeom prst="line">
            <a:avLst/>
          </a:prstGeom>
          <a:solidFill>
            <a:schemeClr val="accent1">
              <a:lumMod val="75000"/>
            </a:schemeClr>
          </a:solidFill>
          <a:ln w="25400" cap="flat" cmpd="sng" algn="ctr">
            <a:solidFill>
              <a:srgbClr val="6D6E72">
                <a:lumMod val="40000"/>
                <a:lumOff val="60000"/>
              </a:srgbClr>
            </a:solidFill>
            <a:prstDash val="solid"/>
            <a:miter lim="800000"/>
          </a:ln>
          <a:effectLst/>
        </p:spPr>
      </p:cxnSp>
      <p:cxnSp>
        <p:nvCxnSpPr>
          <p:cNvPr id="114" name="直接连接符 113"/>
          <p:cNvCxnSpPr/>
          <p:nvPr>
            <p:custDataLst>
              <p:tags r:id="rId2"/>
            </p:custDataLst>
          </p:nvPr>
        </p:nvCxnSpPr>
        <p:spPr>
          <a:xfrm flipH="1">
            <a:off x="6117970" y="2600406"/>
            <a:ext cx="891357" cy="0"/>
          </a:xfrm>
          <a:prstGeom prst="line">
            <a:avLst/>
          </a:prstGeom>
          <a:solidFill>
            <a:schemeClr val="accent1">
              <a:lumMod val="75000"/>
            </a:schemeClr>
          </a:solidFill>
          <a:ln w="25400" cap="flat" cmpd="sng" algn="ctr">
            <a:solidFill>
              <a:srgbClr val="6D6E72">
                <a:lumMod val="40000"/>
                <a:lumOff val="60000"/>
              </a:srgbClr>
            </a:solidFill>
            <a:prstDash val="solid"/>
            <a:miter lim="800000"/>
          </a:ln>
          <a:effectLst/>
        </p:spPr>
      </p:cxnSp>
      <p:cxnSp>
        <p:nvCxnSpPr>
          <p:cNvPr id="115" name="直接连接符 114"/>
          <p:cNvCxnSpPr/>
          <p:nvPr>
            <p:custDataLst>
              <p:tags r:id="rId3"/>
            </p:custDataLst>
          </p:nvPr>
        </p:nvCxnSpPr>
        <p:spPr>
          <a:xfrm>
            <a:off x="6563313" y="3511184"/>
            <a:ext cx="0" cy="443335"/>
          </a:xfrm>
          <a:prstGeom prst="line">
            <a:avLst/>
          </a:prstGeom>
          <a:solidFill>
            <a:schemeClr val="accent1">
              <a:lumMod val="75000"/>
            </a:schemeClr>
          </a:solidFill>
          <a:ln w="25400" cap="flat" cmpd="sng" algn="ctr">
            <a:solidFill>
              <a:srgbClr val="6D6E72">
                <a:lumMod val="40000"/>
                <a:lumOff val="60000"/>
              </a:srgbClr>
            </a:solidFill>
            <a:prstDash val="solid"/>
            <a:miter lim="800000"/>
          </a:ln>
          <a:effectLst/>
        </p:spPr>
      </p:cxnSp>
      <p:cxnSp>
        <p:nvCxnSpPr>
          <p:cNvPr id="116" name="直接连接符 115"/>
          <p:cNvCxnSpPr/>
          <p:nvPr>
            <p:custDataLst>
              <p:tags r:id="rId4"/>
            </p:custDataLst>
          </p:nvPr>
        </p:nvCxnSpPr>
        <p:spPr>
          <a:xfrm flipV="1">
            <a:off x="707545" y="3931749"/>
            <a:ext cx="11454375" cy="16073"/>
          </a:xfrm>
          <a:prstGeom prst="line">
            <a:avLst/>
          </a:prstGeom>
          <a:solidFill>
            <a:schemeClr val="accent1">
              <a:lumMod val="75000"/>
            </a:schemeClr>
          </a:solidFill>
          <a:ln w="25400" cap="flat" cmpd="sng" algn="ctr">
            <a:solidFill>
              <a:srgbClr val="6D6E72">
                <a:lumMod val="40000"/>
                <a:lumOff val="60000"/>
              </a:srgbClr>
            </a:solidFill>
            <a:prstDash val="solid"/>
            <a:miter lim="800000"/>
          </a:ln>
          <a:effectLst/>
        </p:spPr>
      </p:cxnSp>
      <p:cxnSp>
        <p:nvCxnSpPr>
          <p:cNvPr id="117" name="直接连接符 116"/>
          <p:cNvCxnSpPr/>
          <p:nvPr>
            <p:custDataLst>
              <p:tags r:id="rId5"/>
            </p:custDataLst>
          </p:nvPr>
        </p:nvCxnSpPr>
        <p:spPr>
          <a:xfrm flipV="1">
            <a:off x="12186698" y="3920365"/>
            <a:ext cx="0" cy="401144"/>
          </a:xfrm>
          <a:prstGeom prst="line">
            <a:avLst/>
          </a:prstGeom>
          <a:solidFill>
            <a:schemeClr val="accent1">
              <a:lumMod val="75000"/>
            </a:schemeClr>
          </a:solidFill>
          <a:ln w="25400" cap="flat" cmpd="sng" algn="ctr">
            <a:solidFill>
              <a:srgbClr val="6D6E72">
                <a:lumMod val="40000"/>
                <a:lumOff val="60000"/>
              </a:srgbClr>
            </a:solidFill>
            <a:prstDash val="solid"/>
            <a:miter lim="800000"/>
          </a:ln>
          <a:effectLst/>
        </p:spPr>
      </p:cxnSp>
      <p:cxnSp>
        <p:nvCxnSpPr>
          <p:cNvPr id="118" name="直接连接符 117"/>
          <p:cNvCxnSpPr/>
          <p:nvPr>
            <p:custDataLst>
              <p:tags r:id="rId6"/>
            </p:custDataLst>
          </p:nvPr>
        </p:nvCxnSpPr>
        <p:spPr>
          <a:xfrm flipV="1">
            <a:off x="739021" y="3920365"/>
            <a:ext cx="0" cy="401144"/>
          </a:xfrm>
          <a:prstGeom prst="line">
            <a:avLst/>
          </a:prstGeom>
          <a:solidFill>
            <a:schemeClr val="accent1">
              <a:lumMod val="75000"/>
            </a:schemeClr>
          </a:solidFill>
          <a:ln w="25400" cap="flat" cmpd="sng" algn="ctr">
            <a:solidFill>
              <a:srgbClr val="6D6E72">
                <a:lumMod val="40000"/>
                <a:lumOff val="60000"/>
              </a:srgbClr>
            </a:solidFill>
            <a:prstDash val="solid"/>
            <a:miter lim="800000"/>
          </a:ln>
          <a:effectLst/>
        </p:spPr>
      </p:cxnSp>
      <p:cxnSp>
        <p:nvCxnSpPr>
          <p:cNvPr id="4" name="直接连接符 3"/>
          <p:cNvCxnSpPr/>
          <p:nvPr>
            <p:custDataLst>
              <p:tags r:id="rId7"/>
            </p:custDataLst>
          </p:nvPr>
        </p:nvCxnSpPr>
        <p:spPr>
          <a:xfrm>
            <a:off x="6546570" y="1472649"/>
            <a:ext cx="16073" cy="193540"/>
          </a:xfrm>
          <a:prstGeom prst="line">
            <a:avLst/>
          </a:prstGeom>
          <a:solidFill>
            <a:schemeClr val="accent1">
              <a:lumMod val="75000"/>
            </a:schemeClr>
          </a:solidFill>
          <a:ln w="25400" cap="flat" cmpd="sng" algn="ctr">
            <a:solidFill>
              <a:srgbClr val="6D6E72">
                <a:lumMod val="40000"/>
                <a:lumOff val="60000"/>
              </a:srgbClr>
            </a:solidFill>
            <a:prstDash val="solid"/>
            <a:miter lim="800000"/>
          </a:ln>
          <a:effectLst/>
        </p:spPr>
      </p:cxnSp>
      <p:sp>
        <p:nvSpPr>
          <p:cNvPr id="50" name="文本框 49"/>
          <p:cNvSpPr txBox="1"/>
          <p:nvPr/>
        </p:nvSpPr>
        <p:spPr>
          <a:xfrm>
            <a:off x="247381" y="994286"/>
            <a:ext cx="5037914" cy="546753"/>
          </a:xfrm>
          <a:prstGeom prst="rect">
            <a:avLst/>
          </a:prstGeom>
          <a:noFill/>
        </p:spPr>
        <p:txBody>
          <a:bodyPr wrap="square" rtlCol="0">
            <a:spAutoFit/>
          </a:bodyPr>
          <a:lstStyle/>
          <a:p>
            <a:pPr algn="l"/>
            <a:r>
              <a:rPr lang="en-US" altLang="zh-CN" sz="2953" dirty="0">
                <a:solidFill>
                  <a:srgbClr val="004492"/>
                </a:solidFill>
                <a:latin typeface="Times New Roman" panose="02020603050405020304" pitchFamily="18" charset="0"/>
                <a:ea typeface="微软雅黑" panose="020B0503020204020204" charset="-122"/>
                <a:sym typeface="+mn-ea"/>
              </a:rPr>
              <a:t>Organizational Structure</a:t>
            </a:r>
            <a:endParaRPr lang="en-US" altLang="zh-CN" sz="2953" dirty="0">
              <a:solidFill>
                <a:srgbClr val="004492"/>
              </a:solidFill>
              <a:latin typeface="Times New Roman" panose="02020603050405020304" pitchFamily="18" charset="0"/>
              <a:ea typeface="微软雅黑" panose="020B0503020204020204" charset="-122"/>
              <a:sym typeface="Arial" panose="020B0604020202020204" pitchFamily="34" charset="0"/>
            </a:endParaRPr>
          </a:p>
        </p:txBody>
      </p:sp>
      <p:cxnSp>
        <p:nvCxnSpPr>
          <p:cNvPr id="43" name="直接连接符 42"/>
          <p:cNvCxnSpPr/>
          <p:nvPr/>
        </p:nvCxnSpPr>
        <p:spPr>
          <a:xfrm>
            <a:off x="707545" y="1544975"/>
            <a:ext cx="2662687" cy="36163"/>
          </a:xfrm>
          <a:prstGeom prst="line">
            <a:avLst/>
          </a:prstGeom>
          <a:ln w="25400">
            <a:solidFill>
              <a:srgbClr val="004492"/>
            </a:solidFill>
          </a:ln>
        </p:spPr>
        <p:style>
          <a:lnRef idx="1">
            <a:schemeClr val="accent1"/>
          </a:lnRef>
          <a:fillRef idx="0">
            <a:schemeClr val="accent1"/>
          </a:fillRef>
          <a:effectRef idx="0">
            <a:schemeClr val="accent1"/>
          </a:effectRef>
          <a:fontRef idx="minor">
            <a:schemeClr val="tx1"/>
          </a:fontRef>
        </p:style>
      </p:cxnSp>
      <p:sp>
        <p:nvSpPr>
          <p:cNvPr id="41" name="椭圆 40"/>
          <p:cNvSpPr/>
          <p:nvPr>
            <p:custDataLst>
              <p:tags r:id="rId8"/>
            </p:custDataLst>
          </p:nvPr>
        </p:nvSpPr>
        <p:spPr>
          <a:xfrm>
            <a:off x="5226613" y="932878"/>
            <a:ext cx="2656659" cy="612096"/>
          </a:xfrm>
          <a:prstGeom prst="ellipse">
            <a:avLst/>
          </a:prstGeom>
          <a:solidFill>
            <a:schemeClr val="accent1">
              <a:lumMod val="75000"/>
            </a:schemeClr>
          </a:solidFill>
          <a:ln w="12700" cap="flat" cmpd="sng" algn="ctr">
            <a:noFill/>
            <a:prstDash val="solid"/>
            <a:miter lim="800000"/>
          </a:ln>
          <a:effectLst>
            <a:innerShdw blurRad="63500" dist="50800" dir="13500000">
              <a:prstClr val="black">
                <a:alpha val="20000"/>
              </a:prstClr>
            </a:innerShdw>
          </a:effectLst>
        </p:spPr>
        <p:txBody>
          <a:bodyPr rot="0" spcFirstLastPara="0" vert="horz" wrap="square" lIns="0" tIns="0" rIns="0" bIns="0" numCol="1" spcCol="0" rtlCol="0" fromWordArt="0" anchor="ctr" anchorCtr="0" forceAA="0" compatLnSpc="1">
            <a:noAutofit/>
          </a:bodyPr>
          <a:lstStyle/>
          <a:p>
            <a:pPr algn="ctr" defTabSz="964326" fontAlgn="auto">
              <a:lnSpc>
                <a:spcPct val="80000"/>
              </a:lnSpc>
              <a:spcBef>
                <a:spcPts val="0"/>
              </a:spcBef>
              <a:spcAft>
                <a:spcPts val="0"/>
              </a:spcAft>
              <a:defRPr/>
            </a:pPr>
            <a:r>
              <a:rPr lang="en-US" altLang="zh-CN" kern="0" dirty="0">
                <a:solidFill>
                  <a:srgbClr val="FFFFFF"/>
                </a:solidFill>
              </a:rPr>
              <a:t>General</a:t>
            </a:r>
            <a:r>
              <a:rPr lang="zh-CN" altLang="en-US" kern="0" dirty="0">
                <a:solidFill>
                  <a:srgbClr val="FFFFFF"/>
                </a:solidFill>
              </a:rPr>
              <a:t> </a:t>
            </a:r>
            <a:r>
              <a:rPr lang="en-US" altLang="zh-CN" kern="0" dirty="0">
                <a:solidFill>
                  <a:srgbClr val="FFFFFF"/>
                </a:solidFill>
              </a:rPr>
              <a:t>Assembly</a:t>
            </a:r>
            <a:endParaRPr lang="zh-CN" altLang="en-US" kern="0" dirty="0">
              <a:solidFill>
                <a:srgbClr val="FFFFFF"/>
              </a:solidFill>
            </a:endParaRPr>
          </a:p>
        </p:txBody>
      </p:sp>
      <p:sp>
        <p:nvSpPr>
          <p:cNvPr id="42" name="圆角矩形 11"/>
          <p:cNvSpPr/>
          <p:nvPr>
            <p:custDataLst>
              <p:tags r:id="rId9"/>
            </p:custDataLst>
          </p:nvPr>
        </p:nvSpPr>
        <p:spPr>
          <a:xfrm>
            <a:off x="5181744" y="1666188"/>
            <a:ext cx="2556206" cy="419225"/>
          </a:xfrm>
          <a:prstGeom prst="roundRect">
            <a:avLst>
              <a:gd name="adj" fmla="val 3846"/>
            </a:avLst>
          </a:prstGeom>
          <a:solidFill>
            <a:srgbClr val="46667B"/>
          </a:solidFill>
          <a:ln w="12700" cap="flat" cmpd="sng" algn="ctr">
            <a:noFill/>
            <a:prstDash val="solid"/>
            <a:miter lim="800000"/>
          </a:ln>
          <a:effectLst>
            <a:innerShdw blurRad="63500" dist="50800" dir="13500000">
              <a:prstClr val="black">
                <a:alpha val="20000"/>
              </a:prstClr>
            </a:innerShdw>
          </a:effectLst>
        </p:spPr>
        <p:txBody>
          <a:bodyPr lIns="0" tIns="0" rIns="0" bIns="0" rtlCol="0" anchor="ctr">
            <a:noAutofit/>
          </a:bodyPr>
          <a:lstStyle/>
          <a:p>
            <a:pPr algn="ctr" defTabSz="964326" fontAlgn="auto">
              <a:lnSpc>
                <a:spcPct val="80000"/>
              </a:lnSpc>
              <a:spcBef>
                <a:spcPts val="0"/>
              </a:spcBef>
              <a:spcAft>
                <a:spcPts val="0"/>
              </a:spcAft>
              <a:defRPr/>
            </a:pPr>
            <a:r>
              <a:rPr lang="en-US" altLang="zh-CN" kern="0" dirty="0">
                <a:solidFill>
                  <a:srgbClr val="FFFFFF"/>
                </a:solidFill>
              </a:rPr>
              <a:t>Board</a:t>
            </a:r>
            <a:r>
              <a:rPr lang="zh-CN" altLang="en-US" kern="0" dirty="0">
                <a:solidFill>
                  <a:srgbClr val="FFFFFF"/>
                </a:solidFill>
              </a:rPr>
              <a:t> </a:t>
            </a:r>
            <a:r>
              <a:rPr lang="en-US" altLang="zh-CN" kern="0" dirty="0">
                <a:solidFill>
                  <a:srgbClr val="FFFFFF"/>
                </a:solidFill>
              </a:rPr>
              <a:t>of Directors</a:t>
            </a:r>
            <a:endParaRPr lang="zh-CN" altLang="en-US" kern="0" dirty="0">
              <a:solidFill>
                <a:srgbClr val="FFFFFF"/>
              </a:solidFill>
            </a:endParaRPr>
          </a:p>
        </p:txBody>
      </p:sp>
      <p:sp>
        <p:nvSpPr>
          <p:cNvPr id="45" name="KSO_Shape"/>
          <p:cNvSpPr/>
          <p:nvPr>
            <p:custDataLst>
              <p:tags r:id="rId10"/>
            </p:custDataLst>
          </p:nvPr>
        </p:nvSpPr>
        <p:spPr>
          <a:xfrm>
            <a:off x="4152430" y="2337888"/>
            <a:ext cx="1661500" cy="539100"/>
          </a:xfrm>
          <a:prstGeom prst="homePlate">
            <a:avLst/>
          </a:prstGeom>
          <a:solidFill>
            <a:schemeClr val="accent1">
              <a:lumMod val="75000"/>
            </a:schemeClr>
          </a:solidFill>
          <a:ln w="12700" cap="flat" cmpd="sng" algn="ctr">
            <a:noFill/>
            <a:prstDash val="solid"/>
            <a:miter lim="800000"/>
          </a:ln>
          <a:effectLst>
            <a:innerShdw blurRad="63500" dist="50800" dir="13500000">
              <a:prstClr val="black">
                <a:alpha val="20000"/>
              </a:prstClr>
            </a:innerShdw>
          </a:effectLst>
        </p:spPr>
        <p:txBody>
          <a:bodyPr rot="0" spcFirstLastPara="0" vert="horz" wrap="square" lIns="0" tIns="0" rIns="0" bIns="0" numCol="1" spcCol="0" rtlCol="0" fromWordArt="0" anchor="ctr" anchorCtr="0" forceAA="0" compatLnSpc="1">
            <a:noAutofit/>
          </a:bodyPr>
          <a:lstStyle/>
          <a:p>
            <a:pPr algn="ctr" defTabSz="964326" fontAlgn="auto">
              <a:lnSpc>
                <a:spcPct val="80000"/>
              </a:lnSpc>
              <a:spcBef>
                <a:spcPts val="0"/>
              </a:spcBef>
              <a:spcAft>
                <a:spcPts val="0"/>
              </a:spcAft>
              <a:defRPr/>
            </a:pPr>
            <a:r>
              <a:rPr lang="en-US" altLang="zh-CN" kern="0" dirty="0">
                <a:solidFill>
                  <a:srgbClr val="FFFFFF"/>
                </a:solidFill>
              </a:rPr>
              <a:t>Expert Committees</a:t>
            </a:r>
            <a:endParaRPr lang="zh-CN" altLang="en-US" kern="0" dirty="0">
              <a:solidFill>
                <a:srgbClr val="FFFFFF"/>
              </a:solidFill>
            </a:endParaRPr>
          </a:p>
        </p:txBody>
      </p:sp>
      <p:sp>
        <p:nvSpPr>
          <p:cNvPr id="46" name="KSO_Shape"/>
          <p:cNvSpPr/>
          <p:nvPr>
            <p:custDataLst>
              <p:tags r:id="rId11"/>
            </p:custDataLst>
          </p:nvPr>
        </p:nvSpPr>
        <p:spPr>
          <a:xfrm flipH="1">
            <a:off x="7237691" y="2324494"/>
            <a:ext cx="1675564" cy="543118"/>
          </a:xfrm>
          <a:prstGeom prst="homePlate">
            <a:avLst/>
          </a:prstGeom>
          <a:solidFill>
            <a:schemeClr val="accent1">
              <a:lumMod val="75000"/>
            </a:schemeClr>
          </a:solidFill>
          <a:ln w="12700" cap="flat" cmpd="sng" algn="ctr">
            <a:noFill/>
            <a:prstDash val="solid"/>
            <a:miter lim="800000"/>
          </a:ln>
          <a:effectLst>
            <a:innerShdw blurRad="63500" dist="50800" dir="13500000">
              <a:prstClr val="black">
                <a:alpha val="20000"/>
              </a:prstClr>
            </a:innerShdw>
          </a:effectLst>
        </p:spPr>
        <p:txBody>
          <a:bodyPr rot="0" spcFirstLastPara="0" vert="horz" wrap="square" lIns="0" tIns="0" rIns="0" bIns="0" numCol="1" spcCol="0" rtlCol="0" fromWordArt="0" anchor="ctr" anchorCtr="0" forceAA="0" compatLnSpc="1">
            <a:noAutofit/>
          </a:bodyPr>
          <a:lstStyle/>
          <a:p>
            <a:pPr algn="ctr" defTabSz="964326" fontAlgn="auto">
              <a:lnSpc>
                <a:spcPct val="80000"/>
              </a:lnSpc>
              <a:spcBef>
                <a:spcPts val="0"/>
              </a:spcBef>
              <a:spcAft>
                <a:spcPts val="0"/>
              </a:spcAft>
              <a:defRPr/>
            </a:pPr>
            <a:r>
              <a:rPr lang="en-US" altLang="zh-CN" kern="0" dirty="0">
                <a:solidFill>
                  <a:srgbClr val="FFFFFF"/>
                </a:solidFill>
              </a:rPr>
              <a:t>Advisory Board</a:t>
            </a:r>
            <a:endParaRPr lang="zh-CN" altLang="en-US" kern="0" dirty="0">
              <a:solidFill>
                <a:srgbClr val="FFFFFF"/>
              </a:solidFill>
            </a:endParaRPr>
          </a:p>
        </p:txBody>
      </p:sp>
      <p:sp>
        <p:nvSpPr>
          <p:cNvPr id="48" name="圆角矩形 11"/>
          <p:cNvSpPr/>
          <p:nvPr>
            <p:custDataLst>
              <p:tags r:id="rId12"/>
            </p:custDataLst>
          </p:nvPr>
        </p:nvSpPr>
        <p:spPr>
          <a:xfrm>
            <a:off x="5285545" y="3091958"/>
            <a:ext cx="2556206" cy="419226"/>
          </a:xfrm>
          <a:prstGeom prst="roundRect">
            <a:avLst>
              <a:gd name="adj" fmla="val 3846"/>
            </a:avLst>
          </a:prstGeom>
          <a:solidFill>
            <a:schemeClr val="accent1">
              <a:lumMod val="75000"/>
            </a:schemeClr>
          </a:solidFill>
          <a:ln w="12700" cap="flat" cmpd="sng" algn="ctr">
            <a:noFill/>
            <a:prstDash val="solid"/>
            <a:miter lim="800000"/>
          </a:ln>
          <a:effectLst>
            <a:innerShdw blurRad="63500" dist="50800" dir="13500000">
              <a:prstClr val="black">
                <a:alpha val="20000"/>
              </a:prstClr>
            </a:innerShdw>
          </a:effectLst>
        </p:spPr>
        <p:txBody>
          <a:bodyPr lIns="0" tIns="0" rIns="0" bIns="0" rtlCol="0" anchor="ctr">
            <a:noAutofit/>
          </a:bodyPr>
          <a:lstStyle/>
          <a:p>
            <a:pPr algn="ctr" defTabSz="964326" fontAlgn="auto">
              <a:lnSpc>
                <a:spcPct val="80000"/>
              </a:lnSpc>
              <a:spcBef>
                <a:spcPts val="0"/>
              </a:spcBef>
              <a:spcAft>
                <a:spcPts val="0"/>
              </a:spcAft>
              <a:defRPr/>
            </a:pPr>
            <a:r>
              <a:rPr lang="en-US" altLang="zh-CN" kern="0" dirty="0">
                <a:solidFill>
                  <a:srgbClr val="FFFFFF"/>
                </a:solidFill>
              </a:rPr>
              <a:t>Secretariat</a:t>
            </a:r>
            <a:endParaRPr lang="zh-CN" altLang="en-US" kern="0" dirty="0">
              <a:solidFill>
                <a:srgbClr val="FFFFFF"/>
              </a:solidFill>
            </a:endParaRPr>
          </a:p>
        </p:txBody>
      </p:sp>
      <p:sp>
        <p:nvSpPr>
          <p:cNvPr id="52" name="文本框 51"/>
          <p:cNvSpPr txBox="1"/>
          <p:nvPr/>
        </p:nvSpPr>
        <p:spPr>
          <a:xfrm>
            <a:off x="739021" y="4321509"/>
            <a:ext cx="5807550" cy="2031325"/>
          </a:xfrm>
          <a:prstGeom prst="rect">
            <a:avLst/>
          </a:prstGeom>
          <a:noFill/>
        </p:spPr>
        <p:txBody>
          <a:bodyPr wrap="square" rtlCol="0">
            <a:spAutoFit/>
          </a:bodyPr>
          <a:lstStyle/>
          <a:p>
            <a:r>
              <a:rPr kumimoji="1" lang="en-US" altLang="zh-CN" dirty="0"/>
              <a:t>General Affairs Department</a:t>
            </a:r>
          </a:p>
          <a:p>
            <a:r>
              <a:rPr kumimoji="1" lang="en-US" altLang="zh-CN" dirty="0"/>
              <a:t>Accounting Department</a:t>
            </a:r>
          </a:p>
          <a:p>
            <a:r>
              <a:rPr kumimoji="1" lang="en-US" altLang="zh-CN" dirty="0"/>
              <a:t>Membership Department</a:t>
            </a:r>
          </a:p>
          <a:p>
            <a:r>
              <a:rPr kumimoji="1" lang="en-US" altLang="zh-CN" dirty="0"/>
              <a:t>Development &amp; Planning Department</a:t>
            </a:r>
          </a:p>
          <a:p>
            <a:r>
              <a:rPr kumimoji="1" lang="en-US" altLang="zh-CN" dirty="0"/>
              <a:t>UAS Affairs Department</a:t>
            </a:r>
          </a:p>
          <a:p>
            <a:r>
              <a:rPr kumimoji="1" lang="en-US" altLang="zh-CN" dirty="0"/>
              <a:t>International Affairs Department</a:t>
            </a:r>
          </a:p>
          <a:p>
            <a:r>
              <a:rPr kumimoji="1" lang="en-US" altLang="zh-CN" dirty="0"/>
              <a:t>Publicity Department</a:t>
            </a:r>
            <a:endParaRPr kumimoji="1" lang="zh-CN" altLang="en-US" dirty="0"/>
          </a:p>
        </p:txBody>
      </p:sp>
      <p:sp>
        <p:nvSpPr>
          <p:cNvPr id="53" name="文本框 52"/>
          <p:cNvSpPr txBox="1"/>
          <p:nvPr/>
        </p:nvSpPr>
        <p:spPr>
          <a:xfrm>
            <a:off x="6562644" y="4321508"/>
            <a:ext cx="5599277" cy="1477328"/>
          </a:xfrm>
          <a:prstGeom prst="rect">
            <a:avLst/>
          </a:prstGeom>
          <a:noFill/>
        </p:spPr>
        <p:txBody>
          <a:bodyPr wrap="square" rtlCol="0">
            <a:spAutoFit/>
          </a:bodyPr>
          <a:lstStyle/>
          <a:p>
            <a:r>
              <a:rPr kumimoji="1" lang="en-US" altLang="zh-CN" dirty="0"/>
              <a:t>GA Business Department</a:t>
            </a:r>
          </a:p>
          <a:p>
            <a:r>
              <a:rPr kumimoji="1" lang="en-US" altLang="zh-CN" dirty="0"/>
              <a:t>Standard Research Center</a:t>
            </a:r>
          </a:p>
          <a:p>
            <a:r>
              <a:rPr kumimoji="1" lang="en-US" altLang="zh-CN" dirty="0"/>
              <a:t>Airworthiness Certification Department</a:t>
            </a:r>
          </a:p>
          <a:p>
            <a:r>
              <a:rPr kumimoji="1" lang="en-US" altLang="zh-CN" dirty="0"/>
              <a:t>Aviation Product &amp; Culture Department</a:t>
            </a:r>
          </a:p>
          <a:p>
            <a:endParaRPr kumimoji="1" lang="zh-CN" altLang="en-US" dirty="0"/>
          </a:p>
        </p:txBody>
      </p:sp>
    </p:spTree>
    <p:extLst>
      <p:ext uri="{BB962C8B-B14F-4D97-AF65-F5344CB8AC3E}">
        <p14:creationId xmlns:p14="http://schemas.microsoft.com/office/powerpoint/2010/main" val="40662692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ctrTitle"/>
          </p:nvPr>
        </p:nvSpPr>
        <p:spPr>
          <a:xfrm>
            <a:off x="476502" y="936896"/>
            <a:ext cx="12854026" cy="3143524"/>
          </a:xfrm>
        </p:spPr>
        <p:txBody>
          <a:bodyPr/>
          <a:lstStyle/>
          <a:p>
            <a:endParaRPr lang="zh-CN" altLang="en-US"/>
          </a:p>
        </p:txBody>
      </p:sp>
      <p:sp>
        <p:nvSpPr>
          <p:cNvPr id="3" name="副标题 2"/>
          <p:cNvSpPr>
            <a:spLocks noGrp="1"/>
          </p:cNvSpPr>
          <p:nvPr>
            <p:ph type="subTitle" idx="1"/>
          </p:nvPr>
        </p:nvSpPr>
        <p:spPr>
          <a:xfrm>
            <a:off x="1281470" y="3546008"/>
            <a:ext cx="12854026" cy="2179840"/>
          </a:xfrm>
        </p:spPr>
        <p:txBody>
          <a:bodyPr/>
          <a:lstStyle/>
          <a:p>
            <a:endParaRPr lang="zh-CN" altLang="en-US"/>
          </a:p>
        </p:txBody>
      </p:sp>
      <p:pic>
        <p:nvPicPr>
          <p:cNvPr id="4" name="图片 3" descr="微信图片_20170620174517"/>
          <p:cNvPicPr>
            <a:picLocks noChangeAspect="1"/>
          </p:cNvPicPr>
          <p:nvPr/>
        </p:nvPicPr>
        <p:blipFill>
          <a:blip r:embed="rId2"/>
          <a:stretch>
            <a:fillRect/>
          </a:stretch>
        </p:blipFill>
        <p:spPr>
          <a:xfrm>
            <a:off x="3032" y="-1339"/>
            <a:ext cx="12852017" cy="7235998"/>
          </a:xfrm>
          <a:prstGeom prst="rect">
            <a:avLst/>
          </a:prstGeom>
        </p:spPr>
      </p:pic>
      <p:sp>
        <p:nvSpPr>
          <p:cNvPr id="12" name="椭圆 11"/>
          <p:cNvSpPr/>
          <p:nvPr/>
        </p:nvSpPr>
        <p:spPr>
          <a:xfrm>
            <a:off x="1006227" y="2908463"/>
            <a:ext cx="808985" cy="75808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3" name="椭圆 12"/>
          <p:cNvSpPr/>
          <p:nvPr/>
        </p:nvSpPr>
        <p:spPr>
          <a:xfrm>
            <a:off x="3073559" y="2917838"/>
            <a:ext cx="808985" cy="75808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4" name="椭圆 13"/>
          <p:cNvSpPr/>
          <p:nvPr/>
        </p:nvSpPr>
        <p:spPr>
          <a:xfrm>
            <a:off x="7459358" y="2917838"/>
            <a:ext cx="808985" cy="75808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5" name="椭圆 14"/>
          <p:cNvSpPr/>
          <p:nvPr/>
        </p:nvSpPr>
        <p:spPr>
          <a:xfrm>
            <a:off x="5359881" y="2903105"/>
            <a:ext cx="808985" cy="75808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cxnSp>
        <p:nvCxnSpPr>
          <p:cNvPr id="17" name="直接连接符 16"/>
          <p:cNvCxnSpPr/>
          <p:nvPr/>
        </p:nvCxnSpPr>
        <p:spPr bwMode="auto">
          <a:xfrm>
            <a:off x="2444821" y="2777922"/>
            <a:ext cx="0" cy="3030346"/>
          </a:xfrm>
          <a:prstGeom prst="line">
            <a:avLst/>
          </a:prstGeom>
          <a:solidFill>
            <a:schemeClr val="accent1"/>
          </a:solidFill>
          <a:ln w="9525" cap="flat" cmpd="sng" algn="ctr">
            <a:solidFill>
              <a:schemeClr val="bg1">
                <a:alpha val="50000"/>
              </a:schemeClr>
            </a:solidFill>
            <a:prstDash val="solid"/>
            <a:round/>
            <a:headEnd type="none" w="med" len="med"/>
            <a:tailEnd type="none" w="med" len="med"/>
          </a:ln>
          <a:effectLst/>
        </p:spPr>
      </p:cxnSp>
      <p:cxnSp>
        <p:nvCxnSpPr>
          <p:cNvPr id="19" name="直接连接符 18"/>
          <p:cNvCxnSpPr/>
          <p:nvPr/>
        </p:nvCxnSpPr>
        <p:spPr bwMode="auto">
          <a:xfrm>
            <a:off x="4610237" y="2777922"/>
            <a:ext cx="0" cy="3030346"/>
          </a:xfrm>
          <a:prstGeom prst="line">
            <a:avLst/>
          </a:prstGeom>
          <a:solidFill>
            <a:schemeClr val="accent1"/>
          </a:solidFill>
          <a:ln w="9525" cap="flat" cmpd="sng" algn="ctr">
            <a:solidFill>
              <a:schemeClr val="bg1">
                <a:alpha val="50000"/>
              </a:schemeClr>
            </a:solidFill>
            <a:prstDash val="solid"/>
            <a:round/>
            <a:headEnd type="none" w="med" len="med"/>
            <a:tailEnd type="none" w="med" len="med"/>
          </a:ln>
          <a:effectLst/>
        </p:spPr>
      </p:cxnSp>
      <p:cxnSp>
        <p:nvCxnSpPr>
          <p:cNvPr id="20" name="直接连接符 19"/>
          <p:cNvCxnSpPr/>
          <p:nvPr/>
        </p:nvCxnSpPr>
        <p:spPr bwMode="auto">
          <a:xfrm>
            <a:off x="6820175" y="2696219"/>
            <a:ext cx="0" cy="3030346"/>
          </a:xfrm>
          <a:prstGeom prst="line">
            <a:avLst/>
          </a:prstGeom>
          <a:solidFill>
            <a:schemeClr val="accent1"/>
          </a:solidFill>
          <a:ln w="9525" cap="flat" cmpd="sng" algn="ctr">
            <a:solidFill>
              <a:schemeClr val="bg1">
                <a:alpha val="50000"/>
              </a:schemeClr>
            </a:solidFill>
            <a:prstDash val="solid"/>
            <a:round/>
            <a:headEnd type="none" w="med" len="med"/>
            <a:tailEnd type="none" w="med" len="med"/>
          </a:ln>
          <a:effectLst/>
        </p:spPr>
      </p:cxnSp>
      <p:grpSp>
        <p:nvGrpSpPr>
          <p:cNvPr id="24" name="组合 23"/>
          <p:cNvGrpSpPr/>
          <p:nvPr/>
        </p:nvGrpSpPr>
        <p:grpSpPr>
          <a:xfrm>
            <a:off x="323813" y="4008763"/>
            <a:ext cx="2120908" cy="1712667"/>
            <a:chOff x="-265879" y="2710135"/>
            <a:chExt cx="1509773" cy="1301494"/>
          </a:xfrm>
        </p:grpSpPr>
        <p:sp>
          <p:nvSpPr>
            <p:cNvPr id="22" name="文本框 7"/>
            <p:cNvSpPr txBox="1"/>
            <p:nvPr/>
          </p:nvSpPr>
          <p:spPr>
            <a:xfrm>
              <a:off x="-265879" y="3251109"/>
              <a:ext cx="1509773" cy="760520"/>
            </a:xfrm>
            <a:prstGeom prst="rect">
              <a:avLst/>
            </a:prstGeom>
            <a:noFill/>
          </p:spPr>
          <p:txBody>
            <a:bodyPr wrap="square" lIns="0" rIns="0" rtlCol="0">
              <a:spAutoFit/>
            </a:bodyPr>
            <a:lstStyle/>
            <a:p>
              <a:pPr algn="just"/>
              <a:endParaRPr lang="zh-CN" altLang="en-US" sz="1476" dirty="0">
                <a:solidFill>
                  <a:schemeClr val="bg1"/>
                </a:solidFill>
                <a:latin typeface="微软雅黑" panose="020B0503020204020204" charset="-122"/>
                <a:ea typeface="微软雅黑" panose="020B0503020204020204" charset="-122"/>
              </a:endParaRPr>
            </a:p>
            <a:p>
              <a:pPr algn="just"/>
              <a:endParaRPr lang="zh-CN" altLang="en-US" sz="1476" dirty="0">
                <a:solidFill>
                  <a:schemeClr val="bg1"/>
                </a:solidFill>
                <a:latin typeface="微软雅黑" panose="020B0503020204020204" charset="-122"/>
                <a:ea typeface="微软雅黑" panose="020B0503020204020204" charset="-122"/>
              </a:endParaRPr>
            </a:p>
            <a:p>
              <a:pPr algn="just"/>
              <a:endParaRPr lang="zh-CN" altLang="en-US" sz="1476" dirty="0">
                <a:solidFill>
                  <a:schemeClr val="bg1"/>
                </a:solidFill>
                <a:latin typeface="微软雅黑" panose="020B0503020204020204" charset="-122"/>
                <a:ea typeface="微软雅黑" panose="020B0503020204020204" charset="-122"/>
              </a:endParaRPr>
            </a:p>
            <a:p>
              <a:pPr algn="just"/>
              <a:endParaRPr lang="zh-CN" altLang="en-US" sz="1476" dirty="0">
                <a:solidFill>
                  <a:schemeClr val="bg1"/>
                </a:solidFill>
                <a:latin typeface="微软雅黑" panose="020B0503020204020204" charset="-122"/>
                <a:ea typeface="微软雅黑" panose="020B0503020204020204" charset="-122"/>
              </a:endParaRPr>
            </a:p>
          </p:txBody>
        </p:sp>
        <p:sp>
          <p:nvSpPr>
            <p:cNvPr id="23" name="文本框 6"/>
            <p:cNvSpPr txBox="1"/>
            <p:nvPr/>
          </p:nvSpPr>
          <p:spPr>
            <a:xfrm>
              <a:off x="-173396" y="2710135"/>
              <a:ext cx="1362943" cy="701659"/>
            </a:xfrm>
            <a:prstGeom prst="rect">
              <a:avLst/>
            </a:prstGeom>
            <a:noFill/>
          </p:spPr>
          <p:txBody>
            <a:bodyPr wrap="square" rtlCol="0">
              <a:spAutoFit/>
            </a:bodyPr>
            <a:lstStyle/>
            <a:p>
              <a:pPr algn="ctr"/>
              <a:r>
                <a:rPr lang="en-US" altLang="zh-CN" b="1" dirty="0">
                  <a:solidFill>
                    <a:schemeClr val="bg1"/>
                  </a:solidFill>
                  <a:latin typeface="Times New Roman" panose="02020603050405020304" pitchFamily="18" charset="0"/>
                  <a:ea typeface="微软雅黑" panose="020B0503020204020204" charset="-122"/>
                </a:rPr>
                <a:t>Membership</a:t>
              </a:r>
            </a:p>
            <a:p>
              <a:pPr algn="ctr"/>
              <a:r>
                <a:rPr lang="en-US" altLang="zh-CN" b="1" dirty="0">
                  <a:solidFill>
                    <a:schemeClr val="bg1"/>
                  </a:solidFill>
                  <a:latin typeface="Times New Roman" panose="02020603050405020304" pitchFamily="18" charset="0"/>
                  <a:ea typeface="微软雅黑" panose="020B0503020204020204" charset="-122"/>
                </a:rPr>
                <a:t>&amp;</a:t>
              </a:r>
            </a:p>
            <a:p>
              <a:pPr algn="ctr"/>
              <a:r>
                <a:rPr lang="en-US" altLang="zh-CN" b="1" dirty="0">
                  <a:solidFill>
                    <a:schemeClr val="bg1"/>
                  </a:solidFill>
                  <a:latin typeface="Times New Roman" panose="02020603050405020304" pitchFamily="18" charset="0"/>
                  <a:ea typeface="微软雅黑" panose="020B0503020204020204" charset="-122"/>
                </a:rPr>
                <a:t>Service</a:t>
              </a:r>
            </a:p>
          </p:txBody>
        </p:sp>
      </p:grpSp>
      <p:sp>
        <p:nvSpPr>
          <p:cNvPr id="41" name="文本框 6"/>
          <p:cNvSpPr txBox="1"/>
          <p:nvPr/>
        </p:nvSpPr>
        <p:spPr>
          <a:xfrm>
            <a:off x="2367707" y="4008763"/>
            <a:ext cx="2242791" cy="611578"/>
          </a:xfrm>
          <a:prstGeom prst="rect">
            <a:avLst/>
          </a:prstGeom>
          <a:noFill/>
        </p:spPr>
        <p:txBody>
          <a:bodyPr wrap="square" rtlCol="0">
            <a:spAutoFit/>
          </a:bodyPr>
          <a:lstStyle/>
          <a:p>
            <a:pPr algn="ctr"/>
            <a:r>
              <a:rPr lang="en-US" altLang="zh-CN" sz="1687" b="1" dirty="0">
                <a:solidFill>
                  <a:schemeClr val="bg1"/>
                </a:solidFill>
                <a:latin typeface="Times New Roman" panose="02020603050405020304" pitchFamily="18" charset="0"/>
                <a:ea typeface="微软雅黑" panose="020B0503020204020204" charset="-122"/>
              </a:rPr>
              <a:t>Drone Pilot </a:t>
            </a:r>
          </a:p>
          <a:p>
            <a:pPr algn="ctr"/>
            <a:r>
              <a:rPr lang="en-US" altLang="zh-CN" sz="1687" b="1" dirty="0">
                <a:solidFill>
                  <a:schemeClr val="bg1"/>
                </a:solidFill>
                <a:latin typeface="Times New Roman" panose="02020603050405020304" pitchFamily="18" charset="0"/>
                <a:ea typeface="微软雅黑" panose="020B0503020204020204" charset="-122"/>
              </a:rPr>
              <a:t>Management</a:t>
            </a:r>
          </a:p>
        </p:txBody>
      </p:sp>
      <p:grpSp>
        <p:nvGrpSpPr>
          <p:cNvPr id="42" name="组合 41"/>
          <p:cNvGrpSpPr/>
          <p:nvPr/>
        </p:nvGrpSpPr>
        <p:grpSpPr>
          <a:xfrm>
            <a:off x="6929632" y="4017468"/>
            <a:ext cx="1869774" cy="926200"/>
            <a:chOff x="457305" y="2637360"/>
            <a:chExt cx="1331003" cy="703840"/>
          </a:xfrm>
        </p:grpSpPr>
        <p:sp>
          <p:nvSpPr>
            <p:cNvPr id="44" name="文本框 7"/>
            <p:cNvSpPr txBox="1"/>
            <p:nvPr/>
          </p:nvSpPr>
          <p:spPr>
            <a:xfrm>
              <a:off x="457305" y="3098446"/>
              <a:ext cx="1331003" cy="242754"/>
            </a:xfrm>
            <a:prstGeom prst="rect">
              <a:avLst/>
            </a:prstGeom>
            <a:noFill/>
          </p:spPr>
          <p:txBody>
            <a:bodyPr wrap="square" lIns="0" rIns="0" rtlCol="0">
              <a:spAutoFit/>
            </a:bodyPr>
            <a:lstStyle/>
            <a:p>
              <a:pPr algn="just"/>
              <a:endParaRPr lang="zh-CN" altLang="en-US" sz="1476" dirty="0">
                <a:solidFill>
                  <a:schemeClr val="bg1"/>
                </a:solidFill>
                <a:latin typeface="微软雅黑" panose="020B0503020204020204" charset="-122"/>
                <a:ea typeface="微软雅黑" panose="020B0503020204020204" charset="-122"/>
              </a:endParaRPr>
            </a:p>
          </p:txBody>
        </p:sp>
        <p:sp>
          <p:nvSpPr>
            <p:cNvPr id="45" name="文本框 6"/>
            <p:cNvSpPr txBox="1"/>
            <p:nvPr/>
          </p:nvSpPr>
          <p:spPr>
            <a:xfrm>
              <a:off x="632740" y="2637360"/>
              <a:ext cx="979660" cy="464752"/>
            </a:xfrm>
            <a:prstGeom prst="rect">
              <a:avLst/>
            </a:prstGeom>
            <a:noFill/>
          </p:spPr>
          <p:txBody>
            <a:bodyPr wrap="square" rtlCol="0">
              <a:spAutoFit/>
            </a:bodyPr>
            <a:lstStyle/>
            <a:p>
              <a:pPr algn="ctr"/>
              <a:r>
                <a:rPr lang="en-US" altLang="zh-CN" sz="1687" b="1" dirty="0">
                  <a:solidFill>
                    <a:schemeClr val="bg1"/>
                  </a:solidFill>
                  <a:latin typeface="Times New Roman" panose="02020603050405020304" pitchFamily="18" charset="0"/>
                  <a:ea typeface="微软雅黑" panose="020B0503020204020204" charset="-122"/>
                </a:rPr>
                <a:t>Industry Planning</a:t>
              </a:r>
            </a:p>
          </p:txBody>
        </p:sp>
      </p:grpSp>
      <p:grpSp>
        <p:nvGrpSpPr>
          <p:cNvPr id="46" name="组合 45"/>
          <p:cNvGrpSpPr/>
          <p:nvPr/>
        </p:nvGrpSpPr>
        <p:grpSpPr>
          <a:xfrm>
            <a:off x="4935966" y="4004745"/>
            <a:ext cx="1956835" cy="1031340"/>
            <a:chOff x="469223" y="2547283"/>
            <a:chExt cx="1392978" cy="783739"/>
          </a:xfrm>
        </p:grpSpPr>
        <p:sp>
          <p:nvSpPr>
            <p:cNvPr id="48" name="文本框 7"/>
            <p:cNvSpPr txBox="1"/>
            <p:nvPr/>
          </p:nvSpPr>
          <p:spPr>
            <a:xfrm>
              <a:off x="531198" y="3088268"/>
              <a:ext cx="1331003" cy="242754"/>
            </a:xfrm>
            <a:prstGeom prst="rect">
              <a:avLst/>
            </a:prstGeom>
            <a:noFill/>
          </p:spPr>
          <p:txBody>
            <a:bodyPr wrap="square" lIns="0" rIns="0" rtlCol="0">
              <a:spAutoFit/>
            </a:bodyPr>
            <a:lstStyle/>
            <a:p>
              <a:pPr algn="just"/>
              <a:endParaRPr lang="zh-CN" altLang="en-US" sz="1476" dirty="0">
                <a:solidFill>
                  <a:schemeClr val="bg1"/>
                </a:solidFill>
                <a:latin typeface="微软雅黑" panose="020B0503020204020204" charset="-122"/>
                <a:ea typeface="微软雅黑" panose="020B0503020204020204" charset="-122"/>
              </a:endParaRPr>
            </a:p>
          </p:txBody>
        </p:sp>
        <p:sp>
          <p:nvSpPr>
            <p:cNvPr id="49" name="文本框 6"/>
            <p:cNvSpPr txBox="1"/>
            <p:nvPr/>
          </p:nvSpPr>
          <p:spPr>
            <a:xfrm>
              <a:off x="469223" y="2547283"/>
              <a:ext cx="1150803" cy="464752"/>
            </a:xfrm>
            <a:prstGeom prst="rect">
              <a:avLst/>
            </a:prstGeom>
            <a:noFill/>
          </p:spPr>
          <p:txBody>
            <a:bodyPr wrap="square" rtlCol="0">
              <a:spAutoFit/>
            </a:bodyPr>
            <a:lstStyle/>
            <a:p>
              <a:pPr algn="ctr">
                <a:buNone/>
              </a:pPr>
              <a:r>
                <a:rPr lang="en-US" altLang="zh-CN" sz="1687" b="1" dirty="0">
                  <a:solidFill>
                    <a:schemeClr val="bg1"/>
                  </a:solidFill>
                  <a:latin typeface="Times New Roman" panose="02020603050405020304" pitchFamily="18" charset="0"/>
                  <a:ea typeface="微软雅黑" panose="020B0503020204020204" charset="-122"/>
                </a:rPr>
                <a:t>AOPA Cloud Platforms</a:t>
              </a:r>
            </a:p>
          </p:txBody>
        </p:sp>
      </p:grpSp>
      <p:sp>
        <p:nvSpPr>
          <p:cNvPr id="6" name="文本框 5"/>
          <p:cNvSpPr txBox="1"/>
          <p:nvPr/>
        </p:nvSpPr>
        <p:spPr>
          <a:xfrm>
            <a:off x="394713" y="1293637"/>
            <a:ext cx="5037914" cy="611706"/>
          </a:xfrm>
          <a:prstGeom prst="rect">
            <a:avLst/>
          </a:prstGeom>
          <a:noFill/>
        </p:spPr>
        <p:txBody>
          <a:bodyPr wrap="square" rtlCol="0">
            <a:spAutoFit/>
          </a:bodyPr>
          <a:lstStyle/>
          <a:p>
            <a:r>
              <a:rPr lang="en-US" altLang="zh-CN" sz="2953" dirty="0">
                <a:solidFill>
                  <a:srgbClr val="004492"/>
                </a:solidFill>
                <a:latin typeface="Arial" panose="020B0604020202020204" pitchFamily="34" charset="0"/>
                <a:ea typeface="微软雅黑" panose="020B0503020204020204" charset="-122"/>
                <a:sym typeface="Arial" panose="020B0604020202020204" pitchFamily="34" charset="0"/>
              </a:rPr>
              <a:t>       </a:t>
            </a:r>
            <a:r>
              <a:rPr lang="en-US" altLang="zh-CN" sz="3375" dirty="0">
                <a:solidFill>
                  <a:srgbClr val="004492"/>
                </a:solidFill>
                <a:latin typeface="Times New Roman" panose="02020603050405020304" pitchFamily="18" charset="0"/>
                <a:ea typeface="微软雅黑" panose="020B0503020204020204" charset="-122"/>
                <a:sym typeface="Arial" panose="020B0604020202020204" pitchFamily="34" charset="0"/>
              </a:rPr>
              <a:t>Work scope</a:t>
            </a:r>
          </a:p>
        </p:txBody>
      </p:sp>
      <p:cxnSp>
        <p:nvCxnSpPr>
          <p:cNvPr id="7" name="直接连接符 6"/>
          <p:cNvCxnSpPr/>
          <p:nvPr/>
        </p:nvCxnSpPr>
        <p:spPr>
          <a:xfrm>
            <a:off x="147015" y="1844326"/>
            <a:ext cx="4596081" cy="0"/>
          </a:xfrm>
          <a:prstGeom prst="line">
            <a:avLst/>
          </a:prstGeom>
          <a:ln w="25400">
            <a:solidFill>
              <a:srgbClr val="004492"/>
            </a:solidFill>
          </a:ln>
        </p:spPr>
        <p:style>
          <a:lnRef idx="1">
            <a:schemeClr val="accent1"/>
          </a:lnRef>
          <a:fillRef idx="0">
            <a:schemeClr val="accent1"/>
          </a:fillRef>
          <a:effectRef idx="0">
            <a:schemeClr val="accent1"/>
          </a:effectRef>
          <a:fontRef idx="minor">
            <a:schemeClr val="tx1"/>
          </a:fontRef>
        </p:style>
      </p:cxnSp>
      <p:sp>
        <p:nvSpPr>
          <p:cNvPr id="5" name="椭圆 4"/>
          <p:cNvSpPr/>
          <p:nvPr/>
        </p:nvSpPr>
        <p:spPr>
          <a:xfrm>
            <a:off x="9388734" y="2907123"/>
            <a:ext cx="808985" cy="75808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cxnSp>
        <p:nvCxnSpPr>
          <p:cNvPr id="8" name="直接连接符 7"/>
          <p:cNvCxnSpPr/>
          <p:nvPr/>
        </p:nvCxnSpPr>
        <p:spPr bwMode="auto">
          <a:xfrm>
            <a:off x="8884829" y="2777922"/>
            <a:ext cx="0" cy="3030346"/>
          </a:xfrm>
          <a:prstGeom prst="line">
            <a:avLst/>
          </a:prstGeom>
          <a:solidFill>
            <a:schemeClr val="accent1"/>
          </a:solidFill>
          <a:ln w="9525" cap="flat" cmpd="sng" algn="ctr">
            <a:solidFill>
              <a:schemeClr val="bg1">
                <a:alpha val="50000"/>
              </a:schemeClr>
            </a:solidFill>
            <a:prstDash val="solid"/>
            <a:round/>
            <a:headEnd type="none" w="med" len="med"/>
            <a:tailEnd type="none" w="med" len="med"/>
          </a:ln>
          <a:effectLst/>
        </p:spPr>
      </p:cxnSp>
      <p:cxnSp>
        <p:nvCxnSpPr>
          <p:cNvPr id="9" name="直接连接符 8"/>
          <p:cNvCxnSpPr/>
          <p:nvPr/>
        </p:nvCxnSpPr>
        <p:spPr bwMode="auto">
          <a:xfrm>
            <a:off x="10766657" y="2777922"/>
            <a:ext cx="0" cy="3030346"/>
          </a:xfrm>
          <a:prstGeom prst="line">
            <a:avLst/>
          </a:prstGeom>
          <a:solidFill>
            <a:schemeClr val="accent1"/>
          </a:solidFill>
          <a:ln w="9525" cap="flat" cmpd="sng" algn="ctr">
            <a:solidFill>
              <a:schemeClr val="bg1">
                <a:alpha val="50000"/>
              </a:schemeClr>
            </a:solidFill>
            <a:prstDash val="solid"/>
            <a:round/>
            <a:headEnd type="none" w="med" len="med"/>
            <a:tailEnd type="none" w="med" len="med"/>
          </a:ln>
          <a:effectLst/>
        </p:spPr>
      </p:cxnSp>
      <p:sp>
        <p:nvSpPr>
          <p:cNvPr id="10" name="椭圆 9"/>
          <p:cNvSpPr/>
          <p:nvPr/>
        </p:nvSpPr>
        <p:spPr>
          <a:xfrm>
            <a:off x="11318111" y="2907123"/>
            <a:ext cx="808985" cy="75808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nvGrpSpPr>
          <p:cNvPr id="11" name="组合 10"/>
          <p:cNvGrpSpPr/>
          <p:nvPr/>
        </p:nvGrpSpPr>
        <p:grpSpPr>
          <a:xfrm>
            <a:off x="9044514" y="4008763"/>
            <a:ext cx="1616631" cy="1031325"/>
            <a:chOff x="483525" y="2547283"/>
            <a:chExt cx="1150803" cy="783728"/>
          </a:xfrm>
        </p:grpSpPr>
        <p:sp>
          <p:nvSpPr>
            <p:cNvPr id="16" name="文本框 7"/>
            <p:cNvSpPr txBox="1"/>
            <p:nvPr/>
          </p:nvSpPr>
          <p:spPr>
            <a:xfrm>
              <a:off x="593647" y="3088257"/>
              <a:ext cx="1040681" cy="242754"/>
            </a:xfrm>
            <a:prstGeom prst="rect">
              <a:avLst/>
            </a:prstGeom>
            <a:noFill/>
          </p:spPr>
          <p:txBody>
            <a:bodyPr wrap="square" lIns="0" rIns="0" rtlCol="0">
              <a:spAutoFit/>
            </a:bodyPr>
            <a:lstStyle/>
            <a:p>
              <a:pPr algn="just">
                <a:lnSpc>
                  <a:spcPct val="100000"/>
                </a:lnSpc>
              </a:pPr>
              <a:endParaRPr lang="zh-CN" altLang="en-US" sz="1476" dirty="0">
                <a:solidFill>
                  <a:schemeClr val="bg1"/>
                </a:solidFill>
                <a:latin typeface="微软雅黑" panose="020B0503020204020204" charset="-122"/>
                <a:ea typeface="微软雅黑" panose="020B0503020204020204" charset="-122"/>
              </a:endParaRPr>
            </a:p>
          </p:txBody>
        </p:sp>
        <p:sp>
          <p:nvSpPr>
            <p:cNvPr id="18" name="文本框 6"/>
            <p:cNvSpPr txBox="1"/>
            <p:nvPr/>
          </p:nvSpPr>
          <p:spPr>
            <a:xfrm>
              <a:off x="483525" y="2547283"/>
              <a:ext cx="1150803" cy="464752"/>
            </a:xfrm>
            <a:prstGeom prst="rect">
              <a:avLst/>
            </a:prstGeom>
            <a:noFill/>
          </p:spPr>
          <p:txBody>
            <a:bodyPr wrap="square" rtlCol="0">
              <a:spAutoFit/>
            </a:bodyPr>
            <a:lstStyle/>
            <a:p>
              <a:pPr algn="ctr"/>
              <a:r>
                <a:rPr lang="en-US" altLang="zh-CN" sz="1687" b="1" dirty="0">
                  <a:solidFill>
                    <a:schemeClr val="bg1"/>
                  </a:solidFill>
                  <a:latin typeface="微软雅黑" panose="020B0503020204020204" charset="-122"/>
                  <a:ea typeface="微软雅黑" panose="020B0503020204020204" charset="-122"/>
                </a:rPr>
                <a:t>Group Standard</a:t>
              </a:r>
            </a:p>
          </p:txBody>
        </p:sp>
      </p:grpSp>
      <p:grpSp>
        <p:nvGrpSpPr>
          <p:cNvPr id="21" name="组合 20"/>
          <p:cNvGrpSpPr/>
          <p:nvPr/>
        </p:nvGrpSpPr>
        <p:grpSpPr>
          <a:xfrm>
            <a:off x="10914288" y="4017471"/>
            <a:ext cx="1869774" cy="1249747"/>
            <a:chOff x="513082" y="2499445"/>
            <a:chExt cx="1331003" cy="949711"/>
          </a:xfrm>
        </p:grpSpPr>
        <p:sp>
          <p:nvSpPr>
            <p:cNvPr id="25" name="文本框 7"/>
            <p:cNvSpPr txBox="1"/>
            <p:nvPr/>
          </p:nvSpPr>
          <p:spPr>
            <a:xfrm>
              <a:off x="513082" y="3033813"/>
              <a:ext cx="1331003" cy="415343"/>
            </a:xfrm>
            <a:prstGeom prst="rect">
              <a:avLst/>
            </a:prstGeom>
            <a:noFill/>
          </p:spPr>
          <p:txBody>
            <a:bodyPr wrap="square" lIns="0" rIns="0" rtlCol="0">
              <a:spAutoFit/>
            </a:bodyPr>
            <a:lstStyle/>
            <a:p>
              <a:pPr algn="just"/>
              <a:r>
                <a:rPr lang="zh-CN" altLang="zh-CN" sz="1476" dirty="0">
                  <a:solidFill>
                    <a:schemeClr val="bg1"/>
                  </a:solidFill>
                  <a:latin typeface="微软雅黑" panose="020B0503020204020204" charset="-122"/>
                  <a:ea typeface="微软雅黑" panose="020B0503020204020204" charset="-122"/>
                </a:rPr>
                <a:t>参与通航国际事务</a:t>
              </a:r>
            </a:p>
            <a:p>
              <a:pPr algn="just"/>
              <a:r>
                <a:rPr lang="zh-CN" altLang="zh-CN" sz="1476" dirty="0">
                  <a:solidFill>
                    <a:schemeClr val="bg1"/>
                  </a:solidFill>
                  <a:latin typeface="微软雅黑" panose="020B0503020204020204" charset="-122"/>
                  <a:ea typeface="微软雅黑" panose="020B0503020204020204" charset="-122"/>
                </a:rPr>
                <a:t>组织国际交流活动</a:t>
              </a:r>
            </a:p>
          </p:txBody>
        </p:sp>
        <p:sp>
          <p:nvSpPr>
            <p:cNvPr id="26" name="文本框 6"/>
            <p:cNvSpPr txBox="1"/>
            <p:nvPr/>
          </p:nvSpPr>
          <p:spPr>
            <a:xfrm>
              <a:off x="513082" y="2499445"/>
              <a:ext cx="1150803" cy="280664"/>
            </a:xfrm>
            <a:prstGeom prst="rect">
              <a:avLst/>
            </a:prstGeom>
            <a:noFill/>
          </p:spPr>
          <p:txBody>
            <a:bodyPr wrap="square" rtlCol="0">
              <a:spAutoFit/>
            </a:bodyPr>
            <a:lstStyle/>
            <a:p>
              <a:pPr algn="ctr"/>
              <a:r>
                <a:rPr lang="zh-CN" altLang="en-US" b="1" dirty="0">
                  <a:solidFill>
                    <a:schemeClr val="bg1"/>
                  </a:solidFill>
                  <a:latin typeface="微软雅黑" panose="020B0503020204020204" charset="-122"/>
                  <a:ea typeface="微软雅黑" panose="020B0503020204020204" charset="-122"/>
                </a:rPr>
                <a:t>国际事务</a:t>
              </a:r>
            </a:p>
          </p:txBody>
        </p:sp>
      </p:grpSp>
      <p:pic>
        <p:nvPicPr>
          <p:cNvPr id="27" name="图片 26"/>
          <p:cNvPicPr>
            <a:picLocks noChangeAspect="1"/>
          </p:cNvPicPr>
          <p:nvPr/>
        </p:nvPicPr>
        <p:blipFill>
          <a:blip r:embed="rId3"/>
          <a:stretch>
            <a:fillRect/>
          </a:stretch>
        </p:blipFill>
        <p:spPr>
          <a:xfrm>
            <a:off x="9019736" y="2233416"/>
            <a:ext cx="1747221" cy="4184222"/>
          </a:xfrm>
          <a:prstGeom prst="rect">
            <a:avLst/>
          </a:prstGeom>
        </p:spPr>
      </p:pic>
      <p:pic>
        <p:nvPicPr>
          <p:cNvPr id="28" name="图片 27"/>
          <p:cNvPicPr>
            <a:picLocks noChangeAspect="1"/>
          </p:cNvPicPr>
          <p:nvPr/>
        </p:nvPicPr>
        <p:blipFill>
          <a:blip r:embed="rId4"/>
          <a:stretch>
            <a:fillRect/>
          </a:stretch>
        </p:blipFill>
        <p:spPr>
          <a:xfrm>
            <a:off x="929398" y="2232746"/>
            <a:ext cx="8126686" cy="4184892"/>
          </a:xfrm>
          <a:prstGeom prst="rect">
            <a:avLst/>
          </a:prstGeom>
        </p:spPr>
      </p:pic>
      <p:pic>
        <p:nvPicPr>
          <p:cNvPr id="31" name="图片 30"/>
          <p:cNvPicPr>
            <a:picLocks noChangeAspect="1"/>
          </p:cNvPicPr>
          <p:nvPr/>
        </p:nvPicPr>
        <p:blipFill>
          <a:blip r:embed="rId5"/>
          <a:stretch>
            <a:fillRect/>
          </a:stretch>
        </p:blipFill>
        <p:spPr>
          <a:xfrm>
            <a:off x="9123537" y="3826608"/>
            <a:ext cx="1339380" cy="1899240"/>
          </a:xfrm>
          <a:prstGeom prst="rect">
            <a:avLst/>
          </a:prstGeom>
        </p:spPr>
      </p:pic>
    </p:spTree>
    <p:extLst>
      <p:ext uri="{BB962C8B-B14F-4D97-AF65-F5344CB8AC3E}">
        <p14:creationId xmlns:p14="http://schemas.microsoft.com/office/powerpoint/2010/main" val="15679303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alphaModFix amt="20000"/>
            <a:lum/>
          </a:blip>
          <a:srcRect/>
          <a:stretch>
            <a:fillRect t="-9000" b="-9000"/>
          </a:stretch>
        </a:blipFill>
        <a:effectLst/>
      </p:bgPr>
    </p:bg>
    <p:spTree>
      <p:nvGrpSpPr>
        <p:cNvPr id="1" name=""/>
        <p:cNvGrpSpPr/>
        <p:nvPr/>
      </p:nvGrpSpPr>
      <p:grpSpPr>
        <a:xfrm>
          <a:off x="0" y="0"/>
          <a:ext cx="0" cy="0"/>
          <a:chOff x="0" y="0"/>
          <a:chExt cx="0" cy="0"/>
        </a:xfrm>
      </p:grpSpPr>
      <p:grpSp>
        <p:nvGrpSpPr>
          <p:cNvPr id="5" name="Group 4"/>
          <p:cNvGrpSpPr>
            <a:grpSpLocks noChangeAspect="1"/>
          </p:cNvGrpSpPr>
          <p:nvPr/>
        </p:nvGrpSpPr>
        <p:grpSpPr>
          <a:xfrm rot="4351113">
            <a:off x="5467143" y="2247983"/>
            <a:ext cx="4707118" cy="3246798"/>
            <a:chOff x="940378" y="1114346"/>
            <a:chExt cx="7056438" cy="4867275"/>
          </a:xfrm>
        </p:grpSpPr>
        <p:sp>
          <p:nvSpPr>
            <p:cNvPr id="6" name="Arc 682"/>
            <p:cNvSpPr>
              <a:spLocks/>
            </p:cNvSpPr>
            <p:nvPr/>
          </p:nvSpPr>
          <p:spPr bwMode="auto">
            <a:xfrm rot="18746405">
              <a:off x="3554196" y="1119903"/>
              <a:ext cx="1014413" cy="1003300"/>
            </a:xfrm>
            <a:custGeom>
              <a:avLst/>
              <a:gdLst>
                <a:gd name="T0" fmla="*/ 2147483647 w 21600"/>
                <a:gd name="T1" fmla="*/ 0 h 21356"/>
                <a:gd name="T2" fmla="*/ 2147483647 w 21600"/>
                <a:gd name="T3" fmla="*/ 2147483647 h 21356"/>
                <a:gd name="T4" fmla="*/ 0 w 21600"/>
                <a:gd name="T5" fmla="*/ 2147483647 h 21356"/>
                <a:gd name="T6" fmla="*/ 0 60000 65536"/>
                <a:gd name="T7" fmla="*/ 0 60000 65536"/>
                <a:gd name="T8" fmla="*/ 0 60000 65536"/>
                <a:gd name="T9" fmla="*/ 0 w 21600"/>
                <a:gd name="T10" fmla="*/ 0 h 21356"/>
                <a:gd name="T11" fmla="*/ 21600 w 21600"/>
                <a:gd name="T12" fmla="*/ 21356 h 21356"/>
              </a:gdLst>
              <a:ahLst/>
              <a:cxnLst>
                <a:cxn ang="T6">
                  <a:pos x="T0" y="T1"/>
                </a:cxn>
                <a:cxn ang="T7">
                  <a:pos x="T2" y="T3"/>
                </a:cxn>
                <a:cxn ang="T8">
                  <a:pos x="T4" y="T5"/>
                </a:cxn>
              </a:cxnLst>
              <a:rect l="T9" t="T10" r="T11" b="T12"/>
              <a:pathLst>
                <a:path w="21600" h="21356" fill="none" extrusionOk="0">
                  <a:moveTo>
                    <a:pt x="3237" y="-1"/>
                  </a:moveTo>
                  <a:cubicBezTo>
                    <a:pt x="13795" y="1600"/>
                    <a:pt x="21600" y="10676"/>
                    <a:pt x="21600" y="21356"/>
                  </a:cubicBezTo>
                </a:path>
                <a:path w="21600" h="21356" stroke="0" extrusionOk="0">
                  <a:moveTo>
                    <a:pt x="3237" y="-1"/>
                  </a:moveTo>
                  <a:cubicBezTo>
                    <a:pt x="13795" y="1600"/>
                    <a:pt x="21600" y="10676"/>
                    <a:pt x="21600" y="21356"/>
                  </a:cubicBezTo>
                  <a:lnTo>
                    <a:pt x="0" y="21356"/>
                  </a:lnTo>
                  <a:lnTo>
                    <a:pt x="3237" y="-1"/>
                  </a:lnTo>
                  <a:close/>
                </a:path>
              </a:pathLst>
            </a:custGeom>
            <a:noFill/>
            <a:ln w="9525">
              <a:solidFill>
                <a:schemeClr val="bg1">
                  <a:lumMod val="50000"/>
                </a:schemeClr>
              </a:solidFill>
              <a:prstDash val="sysDot"/>
              <a:round/>
              <a:headEnd/>
              <a:tailEnd type="triangle" w="med" len="med"/>
            </a:ln>
            <a:extLst>
              <a:ext uri="{909E8E84-426E-40DD-AFC4-6F175D3DCCD1}">
                <a14:hiddenFill xmlns:a14="http://schemas.microsoft.com/office/drawing/2010/main">
                  <a:solidFill>
                    <a:srgbClr val="FFFFFF"/>
                  </a:solidFill>
                </a14:hiddenFill>
              </a:ext>
            </a:extLst>
          </p:spPr>
          <p:txBody>
            <a:bodyPr wrap="none" anchor="ctr"/>
            <a:lstStyle/>
            <a:p>
              <a:pPr algn="just" defTabSz="1054842" latinLnBrk="1">
                <a:lnSpc>
                  <a:spcPct val="120000"/>
                </a:lnSpc>
                <a:spcBef>
                  <a:spcPts val="0"/>
                </a:spcBef>
                <a:spcAft>
                  <a:spcPts val="0"/>
                </a:spcAft>
                <a:defRPr/>
              </a:pPr>
              <a:endParaRPr kumimoji="1" lang="zh-CN" altLang="en-US" sz="900" kern="0">
                <a:solidFill>
                  <a:schemeClr val="bg1">
                    <a:lumMod val="65000"/>
                  </a:schemeClr>
                </a:solidFill>
                <a:latin typeface="微软雅黑" panose="020B0503020204020204" pitchFamily="34" charset="-122"/>
                <a:ea typeface="微软雅黑" panose="020B0503020204020204" pitchFamily="34" charset="-122"/>
                <a:cs typeface="+mn-ea"/>
                <a:sym typeface="微软雅黑" panose="020B0503020204020204" pitchFamily="34" charset="-122"/>
              </a:endParaRPr>
            </a:p>
          </p:txBody>
        </p:sp>
        <p:sp>
          <p:nvSpPr>
            <p:cNvPr id="7" name="Freeform 673"/>
            <p:cNvSpPr>
              <a:spLocks noEditPoints="1"/>
            </p:cNvSpPr>
            <p:nvPr/>
          </p:nvSpPr>
          <p:spPr bwMode="auto">
            <a:xfrm rot="21275257">
              <a:off x="4204278" y="1579484"/>
              <a:ext cx="2628900" cy="2630487"/>
            </a:xfrm>
            <a:custGeom>
              <a:avLst/>
              <a:gdLst>
                <a:gd name="T0" fmla="*/ 2147483647 w 1816"/>
                <a:gd name="T1" fmla="*/ 2147483647 h 1816"/>
                <a:gd name="T2" fmla="*/ 2147483647 w 1816"/>
                <a:gd name="T3" fmla="*/ 2147483647 h 1816"/>
                <a:gd name="T4" fmla="*/ 2147483647 w 1816"/>
                <a:gd name="T5" fmla="*/ 2147483647 h 1816"/>
                <a:gd name="T6" fmla="*/ 2147483647 w 1816"/>
                <a:gd name="T7" fmla="*/ 2147483647 h 1816"/>
                <a:gd name="T8" fmla="*/ 2147483647 w 1816"/>
                <a:gd name="T9" fmla="*/ 2147483647 h 1816"/>
                <a:gd name="T10" fmla="*/ 2147483647 w 1816"/>
                <a:gd name="T11" fmla="*/ 2147483647 h 1816"/>
                <a:gd name="T12" fmla="*/ 2147483647 w 1816"/>
                <a:gd name="T13" fmla="*/ 2147483647 h 1816"/>
                <a:gd name="T14" fmla="*/ 2147483647 w 1816"/>
                <a:gd name="T15" fmla="*/ 2147483647 h 1816"/>
                <a:gd name="T16" fmla="*/ 2147483647 w 1816"/>
                <a:gd name="T17" fmla="*/ 2147483647 h 1816"/>
                <a:gd name="T18" fmla="*/ 2147483647 w 1816"/>
                <a:gd name="T19" fmla="*/ 2147483647 h 1816"/>
                <a:gd name="T20" fmla="*/ 2147483647 w 1816"/>
                <a:gd name="T21" fmla="*/ 2147483647 h 1816"/>
                <a:gd name="T22" fmla="*/ 2147483647 w 1816"/>
                <a:gd name="T23" fmla="*/ 2147483647 h 1816"/>
                <a:gd name="T24" fmla="*/ 0 w 1816"/>
                <a:gd name="T25" fmla="*/ 2147483647 h 1816"/>
                <a:gd name="T26" fmla="*/ 2147483647 w 1816"/>
                <a:gd name="T27" fmla="*/ 2147483647 h 1816"/>
                <a:gd name="T28" fmla="*/ 2147483647 w 1816"/>
                <a:gd name="T29" fmla="*/ 2147483647 h 1816"/>
                <a:gd name="T30" fmla="*/ 2147483647 w 1816"/>
                <a:gd name="T31" fmla="*/ 2147483647 h 1816"/>
                <a:gd name="T32" fmla="*/ 2147483647 w 1816"/>
                <a:gd name="T33" fmla="*/ 2147483647 h 1816"/>
                <a:gd name="T34" fmla="*/ 2147483647 w 1816"/>
                <a:gd name="T35" fmla="*/ 2147483647 h 1816"/>
                <a:gd name="T36" fmla="*/ 2147483647 w 1816"/>
                <a:gd name="T37" fmla="*/ 2147483647 h 1816"/>
                <a:gd name="T38" fmla="*/ 2147483647 w 1816"/>
                <a:gd name="T39" fmla="*/ 2147483647 h 1816"/>
                <a:gd name="T40" fmla="*/ 2147483647 w 1816"/>
                <a:gd name="T41" fmla="*/ 2147483647 h 1816"/>
                <a:gd name="T42" fmla="*/ 2147483647 w 1816"/>
                <a:gd name="T43" fmla="*/ 2147483647 h 1816"/>
                <a:gd name="T44" fmla="*/ 2147483647 w 1816"/>
                <a:gd name="T45" fmla="*/ 2147483647 h 1816"/>
                <a:gd name="T46" fmla="*/ 2147483647 w 1816"/>
                <a:gd name="T47" fmla="*/ 2147483647 h 1816"/>
                <a:gd name="T48" fmla="*/ 2147483647 w 1816"/>
                <a:gd name="T49" fmla="*/ 2147483647 h 1816"/>
                <a:gd name="T50" fmla="*/ 2147483647 w 1816"/>
                <a:gd name="T51" fmla="*/ 2147483647 h 1816"/>
                <a:gd name="T52" fmla="*/ 2147483647 w 1816"/>
                <a:gd name="T53" fmla="*/ 2147483647 h 1816"/>
                <a:gd name="T54" fmla="*/ 2147483647 w 1816"/>
                <a:gd name="T55" fmla="*/ 2147483647 h 1816"/>
                <a:gd name="T56" fmla="*/ 2147483647 w 1816"/>
                <a:gd name="T57" fmla="*/ 2147483647 h 1816"/>
                <a:gd name="T58" fmla="*/ 2147483647 w 1816"/>
                <a:gd name="T59" fmla="*/ 2147483647 h 1816"/>
                <a:gd name="T60" fmla="*/ 2147483647 w 1816"/>
                <a:gd name="T61" fmla="*/ 2147483647 h 1816"/>
                <a:gd name="T62" fmla="*/ 2147483647 w 1816"/>
                <a:gd name="T63" fmla="*/ 2147483647 h 1816"/>
                <a:gd name="T64" fmla="*/ 2147483647 w 1816"/>
                <a:gd name="T65" fmla="*/ 2147483647 h 1816"/>
                <a:gd name="T66" fmla="*/ 2147483647 w 1816"/>
                <a:gd name="T67" fmla="*/ 2147483647 h 1816"/>
                <a:gd name="T68" fmla="*/ 2147483647 w 1816"/>
                <a:gd name="T69" fmla="*/ 2147483647 h 1816"/>
                <a:gd name="T70" fmla="*/ 2147483647 w 1816"/>
                <a:gd name="T71" fmla="*/ 2147483647 h 1816"/>
                <a:gd name="T72" fmla="*/ 2147483647 w 1816"/>
                <a:gd name="T73" fmla="*/ 2147483647 h 1816"/>
                <a:gd name="T74" fmla="*/ 2147483647 w 1816"/>
                <a:gd name="T75" fmla="*/ 2147483647 h 1816"/>
                <a:gd name="T76" fmla="*/ 2147483647 w 1816"/>
                <a:gd name="T77" fmla="*/ 2147483647 h 1816"/>
                <a:gd name="T78" fmla="*/ 2147483647 w 1816"/>
                <a:gd name="T79" fmla="*/ 2147483647 h 1816"/>
                <a:gd name="T80" fmla="*/ 2147483647 w 1816"/>
                <a:gd name="T81" fmla="*/ 2147483647 h 1816"/>
                <a:gd name="T82" fmla="*/ 2147483647 w 1816"/>
                <a:gd name="T83" fmla="*/ 2147483647 h 1816"/>
                <a:gd name="T84" fmla="*/ 2147483647 w 1816"/>
                <a:gd name="T85" fmla="*/ 2147483647 h 1816"/>
                <a:gd name="T86" fmla="*/ 2147483647 w 1816"/>
                <a:gd name="T87" fmla="*/ 2147483647 h 1816"/>
                <a:gd name="T88" fmla="*/ 2147483647 w 1816"/>
                <a:gd name="T89" fmla="*/ 2147483647 h 1816"/>
                <a:gd name="T90" fmla="*/ 2147483647 w 1816"/>
                <a:gd name="T91" fmla="*/ 2147483647 h 1816"/>
                <a:gd name="T92" fmla="*/ 2147483647 w 1816"/>
                <a:gd name="T93" fmla="*/ 2147483647 h 1816"/>
                <a:gd name="T94" fmla="*/ 2147483647 w 1816"/>
                <a:gd name="T95" fmla="*/ 2147483647 h 1816"/>
                <a:gd name="T96" fmla="*/ 2147483647 w 1816"/>
                <a:gd name="T97" fmla="*/ 2147483647 h 1816"/>
                <a:gd name="T98" fmla="*/ 2147483647 w 1816"/>
                <a:gd name="T99" fmla="*/ 2147483647 h 1816"/>
                <a:gd name="T100" fmla="*/ 2147483647 w 1816"/>
                <a:gd name="T101" fmla="*/ 2147483647 h 1816"/>
                <a:gd name="T102" fmla="*/ 2147483647 w 1816"/>
                <a:gd name="T103" fmla="*/ 2147483647 h 181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1816"/>
                <a:gd name="T157" fmla="*/ 0 h 1816"/>
                <a:gd name="T158" fmla="*/ 1816 w 1816"/>
                <a:gd name="T159" fmla="*/ 1816 h 181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1816" h="1816">
                  <a:moveTo>
                    <a:pt x="1816" y="978"/>
                  </a:moveTo>
                  <a:lnTo>
                    <a:pt x="1816" y="836"/>
                  </a:lnTo>
                  <a:lnTo>
                    <a:pt x="1710" y="836"/>
                  </a:lnTo>
                  <a:lnTo>
                    <a:pt x="1706" y="792"/>
                  </a:lnTo>
                  <a:lnTo>
                    <a:pt x="1698" y="750"/>
                  </a:lnTo>
                  <a:lnTo>
                    <a:pt x="1688" y="708"/>
                  </a:lnTo>
                  <a:lnTo>
                    <a:pt x="1678" y="666"/>
                  </a:lnTo>
                  <a:lnTo>
                    <a:pt x="1774" y="626"/>
                  </a:lnTo>
                  <a:lnTo>
                    <a:pt x="1718" y="494"/>
                  </a:lnTo>
                  <a:lnTo>
                    <a:pt x="1622" y="534"/>
                  </a:lnTo>
                  <a:lnTo>
                    <a:pt x="1602" y="496"/>
                  </a:lnTo>
                  <a:lnTo>
                    <a:pt x="1578" y="460"/>
                  </a:lnTo>
                  <a:lnTo>
                    <a:pt x="1552" y="424"/>
                  </a:lnTo>
                  <a:lnTo>
                    <a:pt x="1526" y="390"/>
                  </a:lnTo>
                  <a:lnTo>
                    <a:pt x="1600" y="316"/>
                  </a:lnTo>
                  <a:lnTo>
                    <a:pt x="1498" y="216"/>
                  </a:lnTo>
                  <a:lnTo>
                    <a:pt x="1426" y="290"/>
                  </a:lnTo>
                  <a:lnTo>
                    <a:pt x="1392" y="262"/>
                  </a:lnTo>
                  <a:lnTo>
                    <a:pt x="1356" y="236"/>
                  </a:lnTo>
                  <a:lnTo>
                    <a:pt x="1318" y="214"/>
                  </a:lnTo>
                  <a:lnTo>
                    <a:pt x="1280" y="192"/>
                  </a:lnTo>
                  <a:lnTo>
                    <a:pt x="1320" y="96"/>
                  </a:lnTo>
                  <a:lnTo>
                    <a:pt x="1188" y="42"/>
                  </a:lnTo>
                  <a:lnTo>
                    <a:pt x="1150" y="138"/>
                  </a:lnTo>
                  <a:lnTo>
                    <a:pt x="1108" y="126"/>
                  </a:lnTo>
                  <a:lnTo>
                    <a:pt x="1066" y="116"/>
                  </a:lnTo>
                  <a:lnTo>
                    <a:pt x="1022" y="110"/>
                  </a:lnTo>
                  <a:lnTo>
                    <a:pt x="978" y="104"/>
                  </a:lnTo>
                  <a:lnTo>
                    <a:pt x="978" y="0"/>
                  </a:lnTo>
                  <a:lnTo>
                    <a:pt x="836" y="0"/>
                  </a:lnTo>
                  <a:lnTo>
                    <a:pt x="836" y="104"/>
                  </a:lnTo>
                  <a:lnTo>
                    <a:pt x="792" y="110"/>
                  </a:lnTo>
                  <a:lnTo>
                    <a:pt x="750" y="116"/>
                  </a:lnTo>
                  <a:lnTo>
                    <a:pt x="706" y="126"/>
                  </a:lnTo>
                  <a:lnTo>
                    <a:pt x="666" y="138"/>
                  </a:lnTo>
                  <a:lnTo>
                    <a:pt x="626" y="42"/>
                  </a:lnTo>
                  <a:lnTo>
                    <a:pt x="494" y="96"/>
                  </a:lnTo>
                  <a:lnTo>
                    <a:pt x="534" y="192"/>
                  </a:lnTo>
                  <a:lnTo>
                    <a:pt x="496" y="214"/>
                  </a:lnTo>
                  <a:lnTo>
                    <a:pt x="460" y="236"/>
                  </a:lnTo>
                  <a:lnTo>
                    <a:pt x="424" y="262"/>
                  </a:lnTo>
                  <a:lnTo>
                    <a:pt x="390" y="290"/>
                  </a:lnTo>
                  <a:lnTo>
                    <a:pt x="316" y="216"/>
                  </a:lnTo>
                  <a:lnTo>
                    <a:pt x="216" y="316"/>
                  </a:lnTo>
                  <a:lnTo>
                    <a:pt x="288" y="390"/>
                  </a:lnTo>
                  <a:lnTo>
                    <a:pt x="262" y="424"/>
                  </a:lnTo>
                  <a:lnTo>
                    <a:pt x="236" y="460"/>
                  </a:lnTo>
                  <a:lnTo>
                    <a:pt x="214" y="496"/>
                  </a:lnTo>
                  <a:lnTo>
                    <a:pt x="192" y="534"/>
                  </a:lnTo>
                  <a:lnTo>
                    <a:pt x="96" y="494"/>
                  </a:lnTo>
                  <a:lnTo>
                    <a:pt x="42" y="626"/>
                  </a:lnTo>
                  <a:lnTo>
                    <a:pt x="138" y="666"/>
                  </a:lnTo>
                  <a:lnTo>
                    <a:pt x="126" y="708"/>
                  </a:lnTo>
                  <a:lnTo>
                    <a:pt x="116" y="750"/>
                  </a:lnTo>
                  <a:lnTo>
                    <a:pt x="108" y="792"/>
                  </a:lnTo>
                  <a:lnTo>
                    <a:pt x="104" y="836"/>
                  </a:lnTo>
                  <a:lnTo>
                    <a:pt x="0" y="836"/>
                  </a:lnTo>
                  <a:lnTo>
                    <a:pt x="0" y="978"/>
                  </a:lnTo>
                  <a:lnTo>
                    <a:pt x="104" y="978"/>
                  </a:lnTo>
                  <a:lnTo>
                    <a:pt x="108" y="1022"/>
                  </a:lnTo>
                  <a:lnTo>
                    <a:pt x="116" y="1066"/>
                  </a:lnTo>
                  <a:lnTo>
                    <a:pt x="126" y="1108"/>
                  </a:lnTo>
                  <a:lnTo>
                    <a:pt x="138" y="1150"/>
                  </a:lnTo>
                  <a:lnTo>
                    <a:pt x="42" y="1190"/>
                  </a:lnTo>
                  <a:lnTo>
                    <a:pt x="96" y="1320"/>
                  </a:lnTo>
                  <a:lnTo>
                    <a:pt x="192" y="1280"/>
                  </a:lnTo>
                  <a:lnTo>
                    <a:pt x="214" y="1320"/>
                  </a:lnTo>
                  <a:lnTo>
                    <a:pt x="236" y="1356"/>
                  </a:lnTo>
                  <a:lnTo>
                    <a:pt x="262" y="1392"/>
                  </a:lnTo>
                  <a:lnTo>
                    <a:pt x="288" y="1426"/>
                  </a:lnTo>
                  <a:lnTo>
                    <a:pt x="216" y="1500"/>
                  </a:lnTo>
                  <a:lnTo>
                    <a:pt x="316" y="1600"/>
                  </a:lnTo>
                  <a:lnTo>
                    <a:pt x="390" y="1526"/>
                  </a:lnTo>
                  <a:lnTo>
                    <a:pt x="424" y="1554"/>
                  </a:lnTo>
                  <a:lnTo>
                    <a:pt x="460" y="1578"/>
                  </a:lnTo>
                  <a:lnTo>
                    <a:pt x="496" y="1602"/>
                  </a:lnTo>
                  <a:lnTo>
                    <a:pt x="534" y="1622"/>
                  </a:lnTo>
                  <a:lnTo>
                    <a:pt x="494" y="1718"/>
                  </a:lnTo>
                  <a:lnTo>
                    <a:pt x="626" y="1774"/>
                  </a:lnTo>
                  <a:lnTo>
                    <a:pt x="666" y="1678"/>
                  </a:lnTo>
                  <a:lnTo>
                    <a:pt x="706" y="1690"/>
                  </a:lnTo>
                  <a:lnTo>
                    <a:pt x="750" y="1698"/>
                  </a:lnTo>
                  <a:lnTo>
                    <a:pt x="792" y="1706"/>
                  </a:lnTo>
                  <a:lnTo>
                    <a:pt x="836" y="1712"/>
                  </a:lnTo>
                  <a:lnTo>
                    <a:pt x="836" y="1816"/>
                  </a:lnTo>
                  <a:lnTo>
                    <a:pt x="978" y="1816"/>
                  </a:lnTo>
                  <a:lnTo>
                    <a:pt x="978" y="1712"/>
                  </a:lnTo>
                  <a:lnTo>
                    <a:pt x="1022" y="1706"/>
                  </a:lnTo>
                  <a:lnTo>
                    <a:pt x="1066" y="1698"/>
                  </a:lnTo>
                  <a:lnTo>
                    <a:pt x="1108" y="1690"/>
                  </a:lnTo>
                  <a:lnTo>
                    <a:pt x="1150" y="1678"/>
                  </a:lnTo>
                  <a:lnTo>
                    <a:pt x="1188" y="1774"/>
                  </a:lnTo>
                  <a:lnTo>
                    <a:pt x="1320" y="1718"/>
                  </a:lnTo>
                  <a:lnTo>
                    <a:pt x="1280" y="1622"/>
                  </a:lnTo>
                  <a:lnTo>
                    <a:pt x="1318" y="1602"/>
                  </a:lnTo>
                  <a:lnTo>
                    <a:pt x="1356" y="1578"/>
                  </a:lnTo>
                  <a:lnTo>
                    <a:pt x="1392" y="1554"/>
                  </a:lnTo>
                  <a:lnTo>
                    <a:pt x="1426" y="1526"/>
                  </a:lnTo>
                  <a:lnTo>
                    <a:pt x="1498" y="1600"/>
                  </a:lnTo>
                  <a:lnTo>
                    <a:pt x="1600" y="1500"/>
                  </a:lnTo>
                  <a:lnTo>
                    <a:pt x="1526" y="1426"/>
                  </a:lnTo>
                  <a:lnTo>
                    <a:pt x="1552" y="1392"/>
                  </a:lnTo>
                  <a:lnTo>
                    <a:pt x="1578" y="1356"/>
                  </a:lnTo>
                  <a:lnTo>
                    <a:pt x="1602" y="1320"/>
                  </a:lnTo>
                  <a:lnTo>
                    <a:pt x="1622" y="1280"/>
                  </a:lnTo>
                  <a:lnTo>
                    <a:pt x="1718" y="1320"/>
                  </a:lnTo>
                  <a:lnTo>
                    <a:pt x="1774" y="1190"/>
                  </a:lnTo>
                  <a:lnTo>
                    <a:pt x="1678" y="1150"/>
                  </a:lnTo>
                  <a:lnTo>
                    <a:pt x="1688" y="1108"/>
                  </a:lnTo>
                  <a:lnTo>
                    <a:pt x="1698" y="1066"/>
                  </a:lnTo>
                  <a:lnTo>
                    <a:pt x="1706" y="1022"/>
                  </a:lnTo>
                  <a:lnTo>
                    <a:pt x="1710" y="978"/>
                  </a:lnTo>
                  <a:lnTo>
                    <a:pt x="1816" y="978"/>
                  </a:lnTo>
                  <a:close/>
                  <a:moveTo>
                    <a:pt x="908" y="1614"/>
                  </a:moveTo>
                  <a:lnTo>
                    <a:pt x="908" y="1614"/>
                  </a:lnTo>
                  <a:lnTo>
                    <a:pt x="872" y="1612"/>
                  </a:lnTo>
                  <a:lnTo>
                    <a:pt x="836" y="1610"/>
                  </a:lnTo>
                  <a:lnTo>
                    <a:pt x="800" y="1606"/>
                  </a:lnTo>
                  <a:lnTo>
                    <a:pt x="766" y="1600"/>
                  </a:lnTo>
                  <a:lnTo>
                    <a:pt x="730" y="1592"/>
                  </a:lnTo>
                  <a:lnTo>
                    <a:pt x="698" y="1582"/>
                  </a:lnTo>
                  <a:lnTo>
                    <a:pt x="664" y="1570"/>
                  </a:lnTo>
                  <a:lnTo>
                    <a:pt x="632" y="1558"/>
                  </a:lnTo>
                  <a:lnTo>
                    <a:pt x="602" y="1544"/>
                  </a:lnTo>
                  <a:lnTo>
                    <a:pt x="570" y="1528"/>
                  </a:lnTo>
                  <a:lnTo>
                    <a:pt x="542" y="1512"/>
                  </a:lnTo>
                  <a:lnTo>
                    <a:pt x="512" y="1492"/>
                  </a:lnTo>
                  <a:lnTo>
                    <a:pt x="484" y="1474"/>
                  </a:lnTo>
                  <a:lnTo>
                    <a:pt x="458" y="1452"/>
                  </a:lnTo>
                  <a:lnTo>
                    <a:pt x="432" y="1430"/>
                  </a:lnTo>
                  <a:lnTo>
                    <a:pt x="408" y="1406"/>
                  </a:lnTo>
                  <a:lnTo>
                    <a:pt x="384" y="1382"/>
                  </a:lnTo>
                  <a:lnTo>
                    <a:pt x="362" y="1356"/>
                  </a:lnTo>
                  <a:lnTo>
                    <a:pt x="342" y="1330"/>
                  </a:lnTo>
                  <a:lnTo>
                    <a:pt x="322" y="1302"/>
                  </a:lnTo>
                  <a:lnTo>
                    <a:pt x="304" y="1274"/>
                  </a:lnTo>
                  <a:lnTo>
                    <a:pt x="286" y="1244"/>
                  </a:lnTo>
                  <a:lnTo>
                    <a:pt x="272" y="1214"/>
                  </a:lnTo>
                  <a:lnTo>
                    <a:pt x="256" y="1182"/>
                  </a:lnTo>
                  <a:lnTo>
                    <a:pt x="244" y="1150"/>
                  </a:lnTo>
                  <a:lnTo>
                    <a:pt x="234" y="1118"/>
                  </a:lnTo>
                  <a:lnTo>
                    <a:pt x="224" y="1084"/>
                  </a:lnTo>
                  <a:lnTo>
                    <a:pt x="216" y="1050"/>
                  </a:lnTo>
                  <a:lnTo>
                    <a:pt x="210" y="1016"/>
                  </a:lnTo>
                  <a:lnTo>
                    <a:pt x="206" y="980"/>
                  </a:lnTo>
                  <a:lnTo>
                    <a:pt x="202" y="944"/>
                  </a:lnTo>
                  <a:lnTo>
                    <a:pt x="202" y="908"/>
                  </a:lnTo>
                  <a:lnTo>
                    <a:pt x="202" y="872"/>
                  </a:lnTo>
                  <a:lnTo>
                    <a:pt x="206" y="836"/>
                  </a:lnTo>
                  <a:lnTo>
                    <a:pt x="210" y="800"/>
                  </a:lnTo>
                  <a:lnTo>
                    <a:pt x="216" y="766"/>
                  </a:lnTo>
                  <a:lnTo>
                    <a:pt x="224" y="732"/>
                  </a:lnTo>
                  <a:lnTo>
                    <a:pt x="234" y="698"/>
                  </a:lnTo>
                  <a:lnTo>
                    <a:pt x="244" y="664"/>
                  </a:lnTo>
                  <a:lnTo>
                    <a:pt x="256" y="632"/>
                  </a:lnTo>
                  <a:lnTo>
                    <a:pt x="272" y="602"/>
                  </a:lnTo>
                  <a:lnTo>
                    <a:pt x="286" y="572"/>
                  </a:lnTo>
                  <a:lnTo>
                    <a:pt x="304" y="542"/>
                  </a:lnTo>
                  <a:lnTo>
                    <a:pt x="322" y="512"/>
                  </a:lnTo>
                  <a:lnTo>
                    <a:pt x="342" y="486"/>
                  </a:lnTo>
                  <a:lnTo>
                    <a:pt x="362" y="458"/>
                  </a:lnTo>
                  <a:lnTo>
                    <a:pt x="384" y="432"/>
                  </a:lnTo>
                  <a:lnTo>
                    <a:pt x="408" y="408"/>
                  </a:lnTo>
                  <a:lnTo>
                    <a:pt x="432" y="386"/>
                  </a:lnTo>
                  <a:lnTo>
                    <a:pt x="458" y="362"/>
                  </a:lnTo>
                  <a:lnTo>
                    <a:pt x="484" y="342"/>
                  </a:lnTo>
                  <a:lnTo>
                    <a:pt x="512" y="322"/>
                  </a:lnTo>
                  <a:lnTo>
                    <a:pt x="542" y="304"/>
                  </a:lnTo>
                  <a:lnTo>
                    <a:pt x="570" y="286"/>
                  </a:lnTo>
                  <a:lnTo>
                    <a:pt x="602" y="272"/>
                  </a:lnTo>
                  <a:lnTo>
                    <a:pt x="632" y="258"/>
                  </a:lnTo>
                  <a:lnTo>
                    <a:pt x="664" y="244"/>
                  </a:lnTo>
                  <a:lnTo>
                    <a:pt x="698" y="234"/>
                  </a:lnTo>
                  <a:lnTo>
                    <a:pt x="730" y="224"/>
                  </a:lnTo>
                  <a:lnTo>
                    <a:pt x="766" y="216"/>
                  </a:lnTo>
                  <a:lnTo>
                    <a:pt x="800" y="210"/>
                  </a:lnTo>
                  <a:lnTo>
                    <a:pt x="836" y="206"/>
                  </a:lnTo>
                  <a:lnTo>
                    <a:pt x="872" y="202"/>
                  </a:lnTo>
                  <a:lnTo>
                    <a:pt x="908" y="202"/>
                  </a:lnTo>
                  <a:lnTo>
                    <a:pt x="944" y="202"/>
                  </a:lnTo>
                  <a:lnTo>
                    <a:pt x="980" y="206"/>
                  </a:lnTo>
                  <a:lnTo>
                    <a:pt x="1014" y="210"/>
                  </a:lnTo>
                  <a:lnTo>
                    <a:pt x="1050" y="216"/>
                  </a:lnTo>
                  <a:lnTo>
                    <a:pt x="1084" y="224"/>
                  </a:lnTo>
                  <a:lnTo>
                    <a:pt x="1118" y="234"/>
                  </a:lnTo>
                  <a:lnTo>
                    <a:pt x="1150" y="244"/>
                  </a:lnTo>
                  <a:lnTo>
                    <a:pt x="1182" y="258"/>
                  </a:lnTo>
                  <a:lnTo>
                    <a:pt x="1214" y="272"/>
                  </a:lnTo>
                  <a:lnTo>
                    <a:pt x="1244" y="286"/>
                  </a:lnTo>
                  <a:lnTo>
                    <a:pt x="1274" y="304"/>
                  </a:lnTo>
                  <a:lnTo>
                    <a:pt x="1302" y="322"/>
                  </a:lnTo>
                  <a:lnTo>
                    <a:pt x="1330" y="342"/>
                  </a:lnTo>
                  <a:lnTo>
                    <a:pt x="1356" y="362"/>
                  </a:lnTo>
                  <a:lnTo>
                    <a:pt x="1382" y="386"/>
                  </a:lnTo>
                  <a:lnTo>
                    <a:pt x="1406" y="408"/>
                  </a:lnTo>
                  <a:lnTo>
                    <a:pt x="1430" y="432"/>
                  </a:lnTo>
                  <a:lnTo>
                    <a:pt x="1452" y="458"/>
                  </a:lnTo>
                  <a:lnTo>
                    <a:pt x="1474" y="486"/>
                  </a:lnTo>
                  <a:lnTo>
                    <a:pt x="1492" y="512"/>
                  </a:lnTo>
                  <a:lnTo>
                    <a:pt x="1512" y="542"/>
                  </a:lnTo>
                  <a:lnTo>
                    <a:pt x="1528" y="572"/>
                  </a:lnTo>
                  <a:lnTo>
                    <a:pt x="1544" y="602"/>
                  </a:lnTo>
                  <a:lnTo>
                    <a:pt x="1558" y="632"/>
                  </a:lnTo>
                  <a:lnTo>
                    <a:pt x="1570" y="664"/>
                  </a:lnTo>
                  <a:lnTo>
                    <a:pt x="1582" y="698"/>
                  </a:lnTo>
                  <a:lnTo>
                    <a:pt x="1592" y="732"/>
                  </a:lnTo>
                  <a:lnTo>
                    <a:pt x="1598" y="766"/>
                  </a:lnTo>
                  <a:lnTo>
                    <a:pt x="1606" y="800"/>
                  </a:lnTo>
                  <a:lnTo>
                    <a:pt x="1610" y="836"/>
                  </a:lnTo>
                  <a:lnTo>
                    <a:pt x="1612" y="872"/>
                  </a:lnTo>
                  <a:lnTo>
                    <a:pt x="1614" y="908"/>
                  </a:lnTo>
                  <a:lnTo>
                    <a:pt x="1612" y="944"/>
                  </a:lnTo>
                  <a:lnTo>
                    <a:pt x="1610" y="980"/>
                  </a:lnTo>
                  <a:lnTo>
                    <a:pt x="1606" y="1016"/>
                  </a:lnTo>
                  <a:lnTo>
                    <a:pt x="1598" y="1050"/>
                  </a:lnTo>
                  <a:lnTo>
                    <a:pt x="1592" y="1084"/>
                  </a:lnTo>
                  <a:lnTo>
                    <a:pt x="1582" y="1118"/>
                  </a:lnTo>
                  <a:lnTo>
                    <a:pt x="1570" y="1150"/>
                  </a:lnTo>
                  <a:lnTo>
                    <a:pt x="1558" y="1182"/>
                  </a:lnTo>
                  <a:lnTo>
                    <a:pt x="1544" y="1214"/>
                  </a:lnTo>
                  <a:lnTo>
                    <a:pt x="1528" y="1244"/>
                  </a:lnTo>
                  <a:lnTo>
                    <a:pt x="1512" y="1274"/>
                  </a:lnTo>
                  <a:lnTo>
                    <a:pt x="1492" y="1302"/>
                  </a:lnTo>
                  <a:lnTo>
                    <a:pt x="1474" y="1330"/>
                  </a:lnTo>
                  <a:lnTo>
                    <a:pt x="1452" y="1356"/>
                  </a:lnTo>
                  <a:lnTo>
                    <a:pt x="1430" y="1382"/>
                  </a:lnTo>
                  <a:lnTo>
                    <a:pt x="1406" y="1406"/>
                  </a:lnTo>
                  <a:lnTo>
                    <a:pt x="1382" y="1430"/>
                  </a:lnTo>
                  <a:lnTo>
                    <a:pt x="1356" y="1452"/>
                  </a:lnTo>
                  <a:lnTo>
                    <a:pt x="1330" y="1474"/>
                  </a:lnTo>
                  <a:lnTo>
                    <a:pt x="1302" y="1492"/>
                  </a:lnTo>
                  <a:lnTo>
                    <a:pt x="1274" y="1512"/>
                  </a:lnTo>
                  <a:lnTo>
                    <a:pt x="1244" y="1528"/>
                  </a:lnTo>
                  <a:lnTo>
                    <a:pt x="1214" y="1544"/>
                  </a:lnTo>
                  <a:lnTo>
                    <a:pt x="1182" y="1558"/>
                  </a:lnTo>
                  <a:lnTo>
                    <a:pt x="1150" y="1570"/>
                  </a:lnTo>
                  <a:lnTo>
                    <a:pt x="1118" y="1582"/>
                  </a:lnTo>
                  <a:lnTo>
                    <a:pt x="1084" y="1592"/>
                  </a:lnTo>
                  <a:lnTo>
                    <a:pt x="1050" y="1600"/>
                  </a:lnTo>
                  <a:lnTo>
                    <a:pt x="1014" y="1606"/>
                  </a:lnTo>
                  <a:lnTo>
                    <a:pt x="980" y="1610"/>
                  </a:lnTo>
                  <a:lnTo>
                    <a:pt x="944" y="1612"/>
                  </a:lnTo>
                  <a:lnTo>
                    <a:pt x="908" y="1614"/>
                  </a:lnTo>
                  <a:close/>
                </a:path>
              </a:pathLst>
            </a:custGeom>
            <a:solidFill>
              <a:schemeClr val="accent2"/>
            </a:solidFill>
            <a:ln>
              <a:noFill/>
            </a:ln>
            <a:extLst>
              <a:ext uri="{91240B29-F687-4F45-9708-019B960494DF}">
                <a14:hiddenLine xmlns:a14="http://schemas.microsoft.com/office/drawing/2010/main" w="19050" cap="rnd">
                  <a:solidFill>
                    <a:srgbClr val="000000"/>
                  </a:solidFill>
                  <a:prstDash val="sysDot"/>
                  <a:round/>
                  <a:headEnd/>
                  <a:tailEnd/>
                </a14:hiddenLine>
              </a:ext>
            </a:extLst>
          </p:spPr>
          <p:txBody>
            <a:bodyPr wrap="none" anchor="ctr"/>
            <a:lstStyle/>
            <a:p>
              <a:pPr algn="just" fontAlgn="base" latinLnBrk="1">
                <a:lnSpc>
                  <a:spcPct val="120000"/>
                </a:lnSpc>
                <a:spcBef>
                  <a:spcPts val="0"/>
                </a:spcBef>
                <a:spcAft>
                  <a:spcPts val="0"/>
                </a:spcAft>
              </a:pPr>
              <a:endParaRPr kumimoji="1" lang="zh-CN" altLang="en-US" sz="900">
                <a:solidFill>
                  <a:schemeClr val="bg1">
                    <a:lumMod val="65000"/>
                  </a:schemeClr>
                </a:solidFill>
                <a:latin typeface="微软雅黑" panose="020B0503020204020204" pitchFamily="34" charset="-122"/>
                <a:ea typeface="微软雅黑" panose="020B0503020204020204" pitchFamily="34" charset="-122"/>
                <a:cs typeface="+mn-ea"/>
                <a:sym typeface="微软雅黑" panose="020B0503020204020204" pitchFamily="34" charset="-122"/>
              </a:endParaRPr>
            </a:p>
          </p:txBody>
        </p:sp>
        <p:sp>
          <p:nvSpPr>
            <p:cNvPr id="8" name="Freeform 675"/>
            <p:cNvSpPr>
              <a:spLocks noEditPoints="1"/>
            </p:cNvSpPr>
            <p:nvPr/>
          </p:nvSpPr>
          <p:spPr bwMode="auto">
            <a:xfrm rot="21275257">
              <a:off x="940378" y="1649334"/>
              <a:ext cx="3429000" cy="3429000"/>
            </a:xfrm>
            <a:custGeom>
              <a:avLst/>
              <a:gdLst>
                <a:gd name="T0" fmla="*/ 2147483647 w 2622"/>
                <a:gd name="T1" fmla="*/ 2147483647 h 2622"/>
                <a:gd name="T2" fmla="*/ 2147483647 w 2622"/>
                <a:gd name="T3" fmla="*/ 2147483647 h 2622"/>
                <a:gd name="T4" fmla="*/ 2147483647 w 2622"/>
                <a:gd name="T5" fmla="*/ 2147483647 h 2622"/>
                <a:gd name="T6" fmla="*/ 2147483647 w 2622"/>
                <a:gd name="T7" fmla="*/ 2147483647 h 2622"/>
                <a:gd name="T8" fmla="*/ 2147483647 w 2622"/>
                <a:gd name="T9" fmla="*/ 2147483647 h 2622"/>
                <a:gd name="T10" fmla="*/ 2147483647 w 2622"/>
                <a:gd name="T11" fmla="*/ 2147483647 h 2622"/>
                <a:gd name="T12" fmla="*/ 2147483647 w 2622"/>
                <a:gd name="T13" fmla="*/ 2147483647 h 2622"/>
                <a:gd name="T14" fmla="*/ 2147483647 w 2622"/>
                <a:gd name="T15" fmla="*/ 2147483647 h 2622"/>
                <a:gd name="T16" fmla="*/ 2147483647 w 2622"/>
                <a:gd name="T17" fmla="*/ 2147483647 h 2622"/>
                <a:gd name="T18" fmla="*/ 2147483647 w 2622"/>
                <a:gd name="T19" fmla="*/ 2147483647 h 2622"/>
                <a:gd name="T20" fmla="*/ 2147483647 w 2622"/>
                <a:gd name="T21" fmla="*/ 2147483647 h 2622"/>
                <a:gd name="T22" fmla="*/ 2147483647 w 2622"/>
                <a:gd name="T23" fmla="*/ 2147483647 h 2622"/>
                <a:gd name="T24" fmla="*/ 2147483647 w 2622"/>
                <a:gd name="T25" fmla="*/ 2147483647 h 2622"/>
                <a:gd name="T26" fmla="*/ 2147483647 w 2622"/>
                <a:gd name="T27" fmla="*/ 2147483647 h 2622"/>
                <a:gd name="T28" fmla="*/ 2147483647 w 2622"/>
                <a:gd name="T29" fmla="*/ 2147483647 h 2622"/>
                <a:gd name="T30" fmla="*/ 2147483647 w 2622"/>
                <a:gd name="T31" fmla="*/ 2147483647 h 2622"/>
                <a:gd name="T32" fmla="*/ 2147483647 w 2622"/>
                <a:gd name="T33" fmla="*/ 2147483647 h 2622"/>
                <a:gd name="T34" fmla="*/ 2147483647 w 2622"/>
                <a:gd name="T35" fmla="*/ 2147483647 h 2622"/>
                <a:gd name="T36" fmla="*/ 2147483647 w 2622"/>
                <a:gd name="T37" fmla="*/ 2147483647 h 2622"/>
                <a:gd name="T38" fmla="*/ 2147483647 w 2622"/>
                <a:gd name="T39" fmla="*/ 2147483647 h 2622"/>
                <a:gd name="T40" fmla="*/ 2147483647 w 2622"/>
                <a:gd name="T41" fmla="*/ 2147483647 h 2622"/>
                <a:gd name="T42" fmla="*/ 2147483647 w 2622"/>
                <a:gd name="T43" fmla="*/ 2147483647 h 2622"/>
                <a:gd name="T44" fmla="*/ 2147483647 w 2622"/>
                <a:gd name="T45" fmla="*/ 2147483647 h 2622"/>
                <a:gd name="T46" fmla="*/ 2147483647 w 2622"/>
                <a:gd name="T47" fmla="*/ 2147483647 h 2622"/>
                <a:gd name="T48" fmla="*/ 2147483647 w 2622"/>
                <a:gd name="T49" fmla="*/ 2147483647 h 2622"/>
                <a:gd name="T50" fmla="*/ 2147483647 w 2622"/>
                <a:gd name="T51" fmla="*/ 2147483647 h 2622"/>
                <a:gd name="T52" fmla="*/ 2147483647 w 2622"/>
                <a:gd name="T53" fmla="*/ 2147483647 h 2622"/>
                <a:gd name="T54" fmla="*/ 2147483647 w 2622"/>
                <a:gd name="T55" fmla="*/ 2147483647 h 2622"/>
                <a:gd name="T56" fmla="*/ 2147483647 w 2622"/>
                <a:gd name="T57" fmla="*/ 2147483647 h 2622"/>
                <a:gd name="T58" fmla="*/ 2147483647 w 2622"/>
                <a:gd name="T59" fmla="*/ 2147483647 h 2622"/>
                <a:gd name="T60" fmla="*/ 2147483647 w 2622"/>
                <a:gd name="T61" fmla="*/ 2147483647 h 2622"/>
                <a:gd name="T62" fmla="*/ 2147483647 w 2622"/>
                <a:gd name="T63" fmla="*/ 2147483647 h 2622"/>
                <a:gd name="T64" fmla="*/ 2147483647 w 2622"/>
                <a:gd name="T65" fmla="*/ 2147483647 h 2622"/>
                <a:gd name="T66" fmla="*/ 2147483647 w 2622"/>
                <a:gd name="T67" fmla="*/ 2147483647 h 2622"/>
                <a:gd name="T68" fmla="*/ 2147483647 w 2622"/>
                <a:gd name="T69" fmla="*/ 2147483647 h 2622"/>
                <a:gd name="T70" fmla="*/ 2147483647 w 2622"/>
                <a:gd name="T71" fmla="*/ 2147483647 h 2622"/>
                <a:gd name="T72" fmla="*/ 2147483647 w 2622"/>
                <a:gd name="T73" fmla="*/ 2147483647 h 2622"/>
                <a:gd name="T74" fmla="*/ 2147483647 w 2622"/>
                <a:gd name="T75" fmla="*/ 2147483647 h 2622"/>
                <a:gd name="T76" fmla="*/ 2147483647 w 2622"/>
                <a:gd name="T77" fmla="*/ 2147483647 h 2622"/>
                <a:gd name="T78" fmla="*/ 2147483647 w 2622"/>
                <a:gd name="T79" fmla="*/ 2147483647 h 2622"/>
                <a:gd name="T80" fmla="*/ 2147483647 w 2622"/>
                <a:gd name="T81" fmla="*/ 2147483647 h 2622"/>
                <a:gd name="T82" fmla="*/ 2147483647 w 2622"/>
                <a:gd name="T83" fmla="*/ 2147483647 h 2622"/>
                <a:gd name="T84" fmla="*/ 2147483647 w 2622"/>
                <a:gd name="T85" fmla="*/ 2147483647 h 2622"/>
                <a:gd name="T86" fmla="*/ 2147483647 w 2622"/>
                <a:gd name="T87" fmla="*/ 2147483647 h 2622"/>
                <a:gd name="T88" fmla="*/ 2147483647 w 2622"/>
                <a:gd name="T89" fmla="*/ 2147483647 h 2622"/>
                <a:gd name="T90" fmla="*/ 2147483647 w 2622"/>
                <a:gd name="T91" fmla="*/ 2147483647 h 2622"/>
                <a:gd name="T92" fmla="*/ 2147483647 w 2622"/>
                <a:gd name="T93" fmla="*/ 2147483647 h 2622"/>
                <a:gd name="T94" fmla="*/ 2147483647 w 2622"/>
                <a:gd name="T95" fmla="*/ 2147483647 h 2622"/>
                <a:gd name="T96" fmla="*/ 2147483647 w 2622"/>
                <a:gd name="T97" fmla="*/ 2147483647 h 2622"/>
                <a:gd name="T98" fmla="*/ 2147483647 w 2622"/>
                <a:gd name="T99" fmla="*/ 2147483647 h 2622"/>
                <a:gd name="T100" fmla="*/ 2147483647 w 2622"/>
                <a:gd name="T101" fmla="*/ 2147483647 h 2622"/>
                <a:gd name="T102" fmla="*/ 2147483647 w 2622"/>
                <a:gd name="T103" fmla="*/ 2147483647 h 2622"/>
                <a:gd name="T104" fmla="*/ 2147483647 w 2622"/>
                <a:gd name="T105" fmla="*/ 2147483647 h 2622"/>
                <a:gd name="T106" fmla="*/ 2147483647 w 2622"/>
                <a:gd name="T107" fmla="*/ 2147483647 h 2622"/>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2622"/>
                <a:gd name="T163" fmla="*/ 0 h 2622"/>
                <a:gd name="T164" fmla="*/ 2622 w 2622"/>
                <a:gd name="T165" fmla="*/ 2622 h 2622"/>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2622" h="2622">
                  <a:moveTo>
                    <a:pt x="2622" y="1382"/>
                  </a:moveTo>
                  <a:lnTo>
                    <a:pt x="2622" y="1240"/>
                  </a:lnTo>
                  <a:lnTo>
                    <a:pt x="2520" y="1240"/>
                  </a:lnTo>
                  <a:lnTo>
                    <a:pt x="2516" y="1196"/>
                  </a:lnTo>
                  <a:lnTo>
                    <a:pt x="2512" y="1152"/>
                  </a:lnTo>
                  <a:lnTo>
                    <a:pt x="2506" y="1110"/>
                  </a:lnTo>
                  <a:lnTo>
                    <a:pt x="2498" y="1068"/>
                  </a:lnTo>
                  <a:lnTo>
                    <a:pt x="2596" y="1040"/>
                  </a:lnTo>
                  <a:lnTo>
                    <a:pt x="2560" y="904"/>
                  </a:lnTo>
                  <a:lnTo>
                    <a:pt x="2460" y="930"/>
                  </a:lnTo>
                  <a:lnTo>
                    <a:pt x="2446" y="888"/>
                  </a:lnTo>
                  <a:lnTo>
                    <a:pt x="2430" y="848"/>
                  </a:lnTo>
                  <a:lnTo>
                    <a:pt x="2412" y="808"/>
                  </a:lnTo>
                  <a:lnTo>
                    <a:pt x="2394" y="768"/>
                  </a:lnTo>
                  <a:lnTo>
                    <a:pt x="2482" y="718"/>
                  </a:lnTo>
                  <a:lnTo>
                    <a:pt x="2412" y="594"/>
                  </a:lnTo>
                  <a:lnTo>
                    <a:pt x="2322" y="646"/>
                  </a:lnTo>
                  <a:lnTo>
                    <a:pt x="2298" y="610"/>
                  </a:lnTo>
                  <a:lnTo>
                    <a:pt x="2272" y="574"/>
                  </a:lnTo>
                  <a:lnTo>
                    <a:pt x="2244" y="540"/>
                  </a:lnTo>
                  <a:lnTo>
                    <a:pt x="2216" y="508"/>
                  </a:lnTo>
                  <a:lnTo>
                    <a:pt x="2290" y="434"/>
                  </a:lnTo>
                  <a:lnTo>
                    <a:pt x="2188" y="334"/>
                  </a:lnTo>
                  <a:lnTo>
                    <a:pt x="2116" y="406"/>
                  </a:lnTo>
                  <a:lnTo>
                    <a:pt x="2082" y="378"/>
                  </a:lnTo>
                  <a:lnTo>
                    <a:pt x="2048" y="352"/>
                  </a:lnTo>
                  <a:lnTo>
                    <a:pt x="2014" y="326"/>
                  </a:lnTo>
                  <a:lnTo>
                    <a:pt x="1978" y="300"/>
                  </a:lnTo>
                  <a:lnTo>
                    <a:pt x="2028" y="212"/>
                  </a:lnTo>
                  <a:lnTo>
                    <a:pt x="1906" y="140"/>
                  </a:lnTo>
                  <a:lnTo>
                    <a:pt x="1854" y="230"/>
                  </a:lnTo>
                  <a:lnTo>
                    <a:pt x="1816" y="210"/>
                  </a:lnTo>
                  <a:lnTo>
                    <a:pt x="1776" y="194"/>
                  </a:lnTo>
                  <a:lnTo>
                    <a:pt x="1734" y="178"/>
                  </a:lnTo>
                  <a:lnTo>
                    <a:pt x="1694" y="162"/>
                  </a:lnTo>
                  <a:lnTo>
                    <a:pt x="1720" y="64"/>
                  </a:lnTo>
                  <a:lnTo>
                    <a:pt x="1582" y="26"/>
                  </a:lnTo>
                  <a:lnTo>
                    <a:pt x="1556" y="126"/>
                  </a:lnTo>
                  <a:lnTo>
                    <a:pt x="1514" y="118"/>
                  </a:lnTo>
                  <a:lnTo>
                    <a:pt x="1470" y="112"/>
                  </a:lnTo>
                  <a:lnTo>
                    <a:pt x="1426" y="106"/>
                  </a:lnTo>
                  <a:lnTo>
                    <a:pt x="1382" y="104"/>
                  </a:lnTo>
                  <a:lnTo>
                    <a:pt x="1382" y="0"/>
                  </a:lnTo>
                  <a:lnTo>
                    <a:pt x="1240" y="0"/>
                  </a:lnTo>
                  <a:lnTo>
                    <a:pt x="1240" y="104"/>
                  </a:lnTo>
                  <a:lnTo>
                    <a:pt x="1196" y="106"/>
                  </a:lnTo>
                  <a:lnTo>
                    <a:pt x="1154" y="112"/>
                  </a:lnTo>
                  <a:lnTo>
                    <a:pt x="1110" y="118"/>
                  </a:lnTo>
                  <a:lnTo>
                    <a:pt x="1068" y="126"/>
                  </a:lnTo>
                  <a:lnTo>
                    <a:pt x="1042" y="26"/>
                  </a:lnTo>
                  <a:lnTo>
                    <a:pt x="904" y="64"/>
                  </a:lnTo>
                  <a:lnTo>
                    <a:pt x="930" y="162"/>
                  </a:lnTo>
                  <a:lnTo>
                    <a:pt x="890" y="178"/>
                  </a:lnTo>
                  <a:lnTo>
                    <a:pt x="848" y="194"/>
                  </a:lnTo>
                  <a:lnTo>
                    <a:pt x="808" y="210"/>
                  </a:lnTo>
                  <a:lnTo>
                    <a:pt x="770" y="230"/>
                  </a:lnTo>
                  <a:lnTo>
                    <a:pt x="718" y="140"/>
                  </a:lnTo>
                  <a:lnTo>
                    <a:pt x="594" y="212"/>
                  </a:lnTo>
                  <a:lnTo>
                    <a:pt x="646" y="300"/>
                  </a:lnTo>
                  <a:lnTo>
                    <a:pt x="610" y="326"/>
                  </a:lnTo>
                  <a:lnTo>
                    <a:pt x="576" y="352"/>
                  </a:lnTo>
                  <a:lnTo>
                    <a:pt x="542" y="378"/>
                  </a:lnTo>
                  <a:lnTo>
                    <a:pt x="508" y="406"/>
                  </a:lnTo>
                  <a:lnTo>
                    <a:pt x="436" y="334"/>
                  </a:lnTo>
                  <a:lnTo>
                    <a:pt x="334" y="434"/>
                  </a:lnTo>
                  <a:lnTo>
                    <a:pt x="408" y="508"/>
                  </a:lnTo>
                  <a:lnTo>
                    <a:pt x="378" y="540"/>
                  </a:lnTo>
                  <a:lnTo>
                    <a:pt x="352" y="574"/>
                  </a:lnTo>
                  <a:lnTo>
                    <a:pt x="326" y="610"/>
                  </a:lnTo>
                  <a:lnTo>
                    <a:pt x="302" y="646"/>
                  </a:lnTo>
                  <a:lnTo>
                    <a:pt x="212" y="594"/>
                  </a:lnTo>
                  <a:lnTo>
                    <a:pt x="140" y="718"/>
                  </a:lnTo>
                  <a:lnTo>
                    <a:pt x="230" y="768"/>
                  </a:lnTo>
                  <a:lnTo>
                    <a:pt x="212" y="808"/>
                  </a:lnTo>
                  <a:lnTo>
                    <a:pt x="194" y="848"/>
                  </a:lnTo>
                  <a:lnTo>
                    <a:pt x="178" y="888"/>
                  </a:lnTo>
                  <a:lnTo>
                    <a:pt x="164" y="930"/>
                  </a:lnTo>
                  <a:lnTo>
                    <a:pt x="64" y="904"/>
                  </a:lnTo>
                  <a:lnTo>
                    <a:pt x="26" y="1040"/>
                  </a:lnTo>
                  <a:lnTo>
                    <a:pt x="126" y="1068"/>
                  </a:lnTo>
                  <a:lnTo>
                    <a:pt x="118" y="1110"/>
                  </a:lnTo>
                  <a:lnTo>
                    <a:pt x="112" y="1152"/>
                  </a:lnTo>
                  <a:lnTo>
                    <a:pt x="108" y="1196"/>
                  </a:lnTo>
                  <a:lnTo>
                    <a:pt x="104" y="1240"/>
                  </a:lnTo>
                  <a:lnTo>
                    <a:pt x="0" y="1240"/>
                  </a:lnTo>
                  <a:lnTo>
                    <a:pt x="0" y="1382"/>
                  </a:lnTo>
                  <a:lnTo>
                    <a:pt x="104" y="1382"/>
                  </a:lnTo>
                  <a:lnTo>
                    <a:pt x="108" y="1426"/>
                  </a:lnTo>
                  <a:lnTo>
                    <a:pt x="112" y="1470"/>
                  </a:lnTo>
                  <a:lnTo>
                    <a:pt x="118" y="1512"/>
                  </a:lnTo>
                  <a:lnTo>
                    <a:pt x="126" y="1556"/>
                  </a:lnTo>
                  <a:lnTo>
                    <a:pt x="26" y="1582"/>
                  </a:lnTo>
                  <a:lnTo>
                    <a:pt x="64" y="1720"/>
                  </a:lnTo>
                  <a:lnTo>
                    <a:pt x="164" y="1692"/>
                  </a:lnTo>
                  <a:lnTo>
                    <a:pt x="178" y="1734"/>
                  </a:lnTo>
                  <a:lnTo>
                    <a:pt x="194" y="1774"/>
                  </a:lnTo>
                  <a:lnTo>
                    <a:pt x="212" y="1814"/>
                  </a:lnTo>
                  <a:lnTo>
                    <a:pt x="230" y="1854"/>
                  </a:lnTo>
                  <a:lnTo>
                    <a:pt x="140" y="1906"/>
                  </a:lnTo>
                  <a:lnTo>
                    <a:pt x="212" y="2028"/>
                  </a:lnTo>
                  <a:lnTo>
                    <a:pt x="302" y="1978"/>
                  </a:lnTo>
                  <a:lnTo>
                    <a:pt x="326" y="2014"/>
                  </a:lnTo>
                  <a:lnTo>
                    <a:pt x="352" y="2048"/>
                  </a:lnTo>
                  <a:lnTo>
                    <a:pt x="378" y="2082"/>
                  </a:lnTo>
                  <a:lnTo>
                    <a:pt x="408" y="2116"/>
                  </a:lnTo>
                  <a:lnTo>
                    <a:pt x="334" y="2188"/>
                  </a:lnTo>
                  <a:lnTo>
                    <a:pt x="436" y="2288"/>
                  </a:lnTo>
                  <a:lnTo>
                    <a:pt x="508" y="2216"/>
                  </a:lnTo>
                  <a:lnTo>
                    <a:pt x="542" y="2244"/>
                  </a:lnTo>
                  <a:lnTo>
                    <a:pt x="576" y="2272"/>
                  </a:lnTo>
                  <a:lnTo>
                    <a:pt x="610" y="2298"/>
                  </a:lnTo>
                  <a:lnTo>
                    <a:pt x="646" y="2322"/>
                  </a:lnTo>
                  <a:lnTo>
                    <a:pt x="594" y="2412"/>
                  </a:lnTo>
                  <a:lnTo>
                    <a:pt x="718" y="2482"/>
                  </a:lnTo>
                  <a:lnTo>
                    <a:pt x="770" y="2394"/>
                  </a:lnTo>
                  <a:lnTo>
                    <a:pt x="808" y="2412"/>
                  </a:lnTo>
                  <a:lnTo>
                    <a:pt x="848" y="2430"/>
                  </a:lnTo>
                  <a:lnTo>
                    <a:pt x="890" y="2446"/>
                  </a:lnTo>
                  <a:lnTo>
                    <a:pt x="930" y="2460"/>
                  </a:lnTo>
                  <a:lnTo>
                    <a:pt x="904" y="2560"/>
                  </a:lnTo>
                  <a:lnTo>
                    <a:pt x="1042" y="2596"/>
                  </a:lnTo>
                  <a:lnTo>
                    <a:pt x="1068" y="2498"/>
                  </a:lnTo>
                  <a:lnTo>
                    <a:pt x="1110" y="2504"/>
                  </a:lnTo>
                  <a:lnTo>
                    <a:pt x="1154" y="2512"/>
                  </a:lnTo>
                  <a:lnTo>
                    <a:pt x="1196" y="2516"/>
                  </a:lnTo>
                  <a:lnTo>
                    <a:pt x="1240" y="2520"/>
                  </a:lnTo>
                  <a:lnTo>
                    <a:pt x="1240" y="2622"/>
                  </a:lnTo>
                  <a:lnTo>
                    <a:pt x="1382" y="2622"/>
                  </a:lnTo>
                  <a:lnTo>
                    <a:pt x="1382" y="2520"/>
                  </a:lnTo>
                  <a:lnTo>
                    <a:pt x="1426" y="2516"/>
                  </a:lnTo>
                  <a:lnTo>
                    <a:pt x="1470" y="2512"/>
                  </a:lnTo>
                  <a:lnTo>
                    <a:pt x="1514" y="2504"/>
                  </a:lnTo>
                  <a:lnTo>
                    <a:pt x="1556" y="2498"/>
                  </a:lnTo>
                  <a:lnTo>
                    <a:pt x="1582" y="2596"/>
                  </a:lnTo>
                  <a:lnTo>
                    <a:pt x="1720" y="2560"/>
                  </a:lnTo>
                  <a:lnTo>
                    <a:pt x="1694" y="2460"/>
                  </a:lnTo>
                  <a:lnTo>
                    <a:pt x="1734" y="2446"/>
                  </a:lnTo>
                  <a:lnTo>
                    <a:pt x="1776" y="2430"/>
                  </a:lnTo>
                  <a:lnTo>
                    <a:pt x="1816" y="2412"/>
                  </a:lnTo>
                  <a:lnTo>
                    <a:pt x="1854" y="2394"/>
                  </a:lnTo>
                  <a:lnTo>
                    <a:pt x="1906" y="2482"/>
                  </a:lnTo>
                  <a:lnTo>
                    <a:pt x="2028" y="2412"/>
                  </a:lnTo>
                  <a:lnTo>
                    <a:pt x="1978" y="2322"/>
                  </a:lnTo>
                  <a:lnTo>
                    <a:pt x="2014" y="2298"/>
                  </a:lnTo>
                  <a:lnTo>
                    <a:pt x="2048" y="2272"/>
                  </a:lnTo>
                  <a:lnTo>
                    <a:pt x="2082" y="2244"/>
                  </a:lnTo>
                  <a:lnTo>
                    <a:pt x="2116" y="2216"/>
                  </a:lnTo>
                  <a:lnTo>
                    <a:pt x="2188" y="2288"/>
                  </a:lnTo>
                  <a:lnTo>
                    <a:pt x="2290" y="2188"/>
                  </a:lnTo>
                  <a:lnTo>
                    <a:pt x="2216" y="2116"/>
                  </a:lnTo>
                  <a:lnTo>
                    <a:pt x="2244" y="2082"/>
                  </a:lnTo>
                  <a:lnTo>
                    <a:pt x="2272" y="2048"/>
                  </a:lnTo>
                  <a:lnTo>
                    <a:pt x="2298" y="2014"/>
                  </a:lnTo>
                  <a:lnTo>
                    <a:pt x="2322" y="1978"/>
                  </a:lnTo>
                  <a:lnTo>
                    <a:pt x="2412" y="2028"/>
                  </a:lnTo>
                  <a:lnTo>
                    <a:pt x="2482" y="1906"/>
                  </a:lnTo>
                  <a:lnTo>
                    <a:pt x="2394" y="1854"/>
                  </a:lnTo>
                  <a:lnTo>
                    <a:pt x="2412" y="1814"/>
                  </a:lnTo>
                  <a:lnTo>
                    <a:pt x="2430" y="1774"/>
                  </a:lnTo>
                  <a:lnTo>
                    <a:pt x="2446" y="1734"/>
                  </a:lnTo>
                  <a:lnTo>
                    <a:pt x="2460" y="1692"/>
                  </a:lnTo>
                  <a:lnTo>
                    <a:pt x="2560" y="1720"/>
                  </a:lnTo>
                  <a:lnTo>
                    <a:pt x="2596" y="1582"/>
                  </a:lnTo>
                  <a:lnTo>
                    <a:pt x="2498" y="1556"/>
                  </a:lnTo>
                  <a:lnTo>
                    <a:pt x="2506" y="1512"/>
                  </a:lnTo>
                  <a:lnTo>
                    <a:pt x="2512" y="1470"/>
                  </a:lnTo>
                  <a:lnTo>
                    <a:pt x="2516" y="1426"/>
                  </a:lnTo>
                  <a:lnTo>
                    <a:pt x="2520" y="1382"/>
                  </a:lnTo>
                  <a:lnTo>
                    <a:pt x="2622" y="1382"/>
                  </a:lnTo>
                  <a:close/>
                  <a:moveTo>
                    <a:pt x="1312" y="2420"/>
                  </a:moveTo>
                  <a:lnTo>
                    <a:pt x="1312" y="2420"/>
                  </a:lnTo>
                  <a:lnTo>
                    <a:pt x="1254" y="2420"/>
                  </a:lnTo>
                  <a:lnTo>
                    <a:pt x="1198" y="2416"/>
                  </a:lnTo>
                  <a:lnTo>
                    <a:pt x="1142" y="2408"/>
                  </a:lnTo>
                  <a:lnTo>
                    <a:pt x="1088" y="2398"/>
                  </a:lnTo>
                  <a:lnTo>
                    <a:pt x="1034" y="2386"/>
                  </a:lnTo>
                  <a:lnTo>
                    <a:pt x="982" y="2370"/>
                  </a:lnTo>
                  <a:lnTo>
                    <a:pt x="930" y="2354"/>
                  </a:lnTo>
                  <a:lnTo>
                    <a:pt x="880" y="2334"/>
                  </a:lnTo>
                  <a:lnTo>
                    <a:pt x="830" y="2312"/>
                  </a:lnTo>
                  <a:lnTo>
                    <a:pt x="782" y="2286"/>
                  </a:lnTo>
                  <a:lnTo>
                    <a:pt x="736" y="2260"/>
                  </a:lnTo>
                  <a:lnTo>
                    <a:pt x="692" y="2232"/>
                  </a:lnTo>
                  <a:lnTo>
                    <a:pt x="648" y="2200"/>
                  </a:lnTo>
                  <a:lnTo>
                    <a:pt x="606" y="2168"/>
                  </a:lnTo>
                  <a:lnTo>
                    <a:pt x="566" y="2132"/>
                  </a:lnTo>
                  <a:lnTo>
                    <a:pt x="528" y="2096"/>
                  </a:lnTo>
                  <a:lnTo>
                    <a:pt x="490" y="2058"/>
                  </a:lnTo>
                  <a:lnTo>
                    <a:pt x="456" y="2018"/>
                  </a:lnTo>
                  <a:lnTo>
                    <a:pt x="422" y="1976"/>
                  </a:lnTo>
                  <a:lnTo>
                    <a:pt x="392" y="1932"/>
                  </a:lnTo>
                  <a:lnTo>
                    <a:pt x="362" y="1886"/>
                  </a:lnTo>
                  <a:lnTo>
                    <a:pt x="336" y="1840"/>
                  </a:lnTo>
                  <a:lnTo>
                    <a:pt x="312" y="1792"/>
                  </a:lnTo>
                  <a:lnTo>
                    <a:pt x="290" y="1744"/>
                  </a:lnTo>
                  <a:lnTo>
                    <a:pt x="270" y="1692"/>
                  </a:lnTo>
                  <a:lnTo>
                    <a:pt x="252" y="1642"/>
                  </a:lnTo>
                  <a:lnTo>
                    <a:pt x="238" y="1588"/>
                  </a:lnTo>
                  <a:lnTo>
                    <a:pt x="224" y="1534"/>
                  </a:lnTo>
                  <a:lnTo>
                    <a:pt x="216" y="1480"/>
                  </a:lnTo>
                  <a:lnTo>
                    <a:pt x="208" y="1424"/>
                  </a:lnTo>
                  <a:lnTo>
                    <a:pt x="204" y="1368"/>
                  </a:lnTo>
                  <a:lnTo>
                    <a:pt x="202" y="1312"/>
                  </a:lnTo>
                  <a:lnTo>
                    <a:pt x="204" y="1254"/>
                  </a:lnTo>
                  <a:lnTo>
                    <a:pt x="208" y="1198"/>
                  </a:lnTo>
                  <a:lnTo>
                    <a:pt x="216" y="1142"/>
                  </a:lnTo>
                  <a:lnTo>
                    <a:pt x="224" y="1088"/>
                  </a:lnTo>
                  <a:lnTo>
                    <a:pt x="238" y="1034"/>
                  </a:lnTo>
                  <a:lnTo>
                    <a:pt x="252" y="982"/>
                  </a:lnTo>
                  <a:lnTo>
                    <a:pt x="270" y="930"/>
                  </a:lnTo>
                  <a:lnTo>
                    <a:pt x="290" y="880"/>
                  </a:lnTo>
                  <a:lnTo>
                    <a:pt x="312" y="830"/>
                  </a:lnTo>
                  <a:lnTo>
                    <a:pt x="336" y="782"/>
                  </a:lnTo>
                  <a:lnTo>
                    <a:pt x="362" y="736"/>
                  </a:lnTo>
                  <a:lnTo>
                    <a:pt x="392" y="692"/>
                  </a:lnTo>
                  <a:lnTo>
                    <a:pt x="422" y="648"/>
                  </a:lnTo>
                  <a:lnTo>
                    <a:pt x="456" y="606"/>
                  </a:lnTo>
                  <a:lnTo>
                    <a:pt x="490" y="566"/>
                  </a:lnTo>
                  <a:lnTo>
                    <a:pt x="528" y="526"/>
                  </a:lnTo>
                  <a:lnTo>
                    <a:pt x="566" y="490"/>
                  </a:lnTo>
                  <a:lnTo>
                    <a:pt x="606" y="456"/>
                  </a:lnTo>
                  <a:lnTo>
                    <a:pt x="648" y="422"/>
                  </a:lnTo>
                  <a:lnTo>
                    <a:pt x="692" y="392"/>
                  </a:lnTo>
                  <a:lnTo>
                    <a:pt x="736" y="362"/>
                  </a:lnTo>
                  <a:lnTo>
                    <a:pt x="782" y="336"/>
                  </a:lnTo>
                  <a:lnTo>
                    <a:pt x="830" y="312"/>
                  </a:lnTo>
                  <a:lnTo>
                    <a:pt x="880" y="290"/>
                  </a:lnTo>
                  <a:lnTo>
                    <a:pt x="930" y="270"/>
                  </a:lnTo>
                  <a:lnTo>
                    <a:pt x="982" y="252"/>
                  </a:lnTo>
                  <a:lnTo>
                    <a:pt x="1034" y="236"/>
                  </a:lnTo>
                  <a:lnTo>
                    <a:pt x="1088" y="224"/>
                  </a:lnTo>
                  <a:lnTo>
                    <a:pt x="1142" y="214"/>
                  </a:lnTo>
                  <a:lnTo>
                    <a:pt x="1198" y="208"/>
                  </a:lnTo>
                  <a:lnTo>
                    <a:pt x="1254" y="204"/>
                  </a:lnTo>
                  <a:lnTo>
                    <a:pt x="1312" y="202"/>
                  </a:lnTo>
                  <a:lnTo>
                    <a:pt x="1368" y="204"/>
                  </a:lnTo>
                  <a:lnTo>
                    <a:pt x="1426" y="208"/>
                  </a:lnTo>
                  <a:lnTo>
                    <a:pt x="1480" y="214"/>
                  </a:lnTo>
                  <a:lnTo>
                    <a:pt x="1536" y="224"/>
                  </a:lnTo>
                  <a:lnTo>
                    <a:pt x="1588" y="236"/>
                  </a:lnTo>
                  <a:lnTo>
                    <a:pt x="1642" y="252"/>
                  </a:lnTo>
                  <a:lnTo>
                    <a:pt x="1694" y="270"/>
                  </a:lnTo>
                  <a:lnTo>
                    <a:pt x="1744" y="290"/>
                  </a:lnTo>
                  <a:lnTo>
                    <a:pt x="1792" y="312"/>
                  </a:lnTo>
                  <a:lnTo>
                    <a:pt x="1840" y="336"/>
                  </a:lnTo>
                  <a:lnTo>
                    <a:pt x="1886" y="362"/>
                  </a:lnTo>
                  <a:lnTo>
                    <a:pt x="1932" y="392"/>
                  </a:lnTo>
                  <a:lnTo>
                    <a:pt x="1976" y="422"/>
                  </a:lnTo>
                  <a:lnTo>
                    <a:pt x="2018" y="456"/>
                  </a:lnTo>
                  <a:lnTo>
                    <a:pt x="2058" y="490"/>
                  </a:lnTo>
                  <a:lnTo>
                    <a:pt x="2096" y="526"/>
                  </a:lnTo>
                  <a:lnTo>
                    <a:pt x="2132" y="566"/>
                  </a:lnTo>
                  <a:lnTo>
                    <a:pt x="2168" y="606"/>
                  </a:lnTo>
                  <a:lnTo>
                    <a:pt x="2200" y="648"/>
                  </a:lnTo>
                  <a:lnTo>
                    <a:pt x="2232" y="692"/>
                  </a:lnTo>
                  <a:lnTo>
                    <a:pt x="2260" y="736"/>
                  </a:lnTo>
                  <a:lnTo>
                    <a:pt x="2288" y="782"/>
                  </a:lnTo>
                  <a:lnTo>
                    <a:pt x="2312" y="830"/>
                  </a:lnTo>
                  <a:lnTo>
                    <a:pt x="2334" y="880"/>
                  </a:lnTo>
                  <a:lnTo>
                    <a:pt x="2354" y="930"/>
                  </a:lnTo>
                  <a:lnTo>
                    <a:pt x="2372" y="982"/>
                  </a:lnTo>
                  <a:lnTo>
                    <a:pt x="2386" y="1034"/>
                  </a:lnTo>
                  <a:lnTo>
                    <a:pt x="2398" y="1088"/>
                  </a:lnTo>
                  <a:lnTo>
                    <a:pt x="2408" y="1142"/>
                  </a:lnTo>
                  <a:lnTo>
                    <a:pt x="2416" y="1198"/>
                  </a:lnTo>
                  <a:lnTo>
                    <a:pt x="2420" y="1254"/>
                  </a:lnTo>
                  <a:lnTo>
                    <a:pt x="2422" y="1312"/>
                  </a:lnTo>
                  <a:lnTo>
                    <a:pt x="2420" y="1368"/>
                  </a:lnTo>
                  <a:lnTo>
                    <a:pt x="2416" y="1424"/>
                  </a:lnTo>
                  <a:lnTo>
                    <a:pt x="2408" y="1480"/>
                  </a:lnTo>
                  <a:lnTo>
                    <a:pt x="2398" y="1534"/>
                  </a:lnTo>
                  <a:lnTo>
                    <a:pt x="2386" y="1588"/>
                  </a:lnTo>
                  <a:lnTo>
                    <a:pt x="2372" y="1642"/>
                  </a:lnTo>
                  <a:lnTo>
                    <a:pt x="2354" y="1692"/>
                  </a:lnTo>
                  <a:lnTo>
                    <a:pt x="2334" y="1744"/>
                  </a:lnTo>
                  <a:lnTo>
                    <a:pt x="2312" y="1792"/>
                  </a:lnTo>
                  <a:lnTo>
                    <a:pt x="2288" y="1840"/>
                  </a:lnTo>
                  <a:lnTo>
                    <a:pt x="2260" y="1886"/>
                  </a:lnTo>
                  <a:lnTo>
                    <a:pt x="2232" y="1932"/>
                  </a:lnTo>
                  <a:lnTo>
                    <a:pt x="2200" y="1976"/>
                  </a:lnTo>
                  <a:lnTo>
                    <a:pt x="2168" y="2018"/>
                  </a:lnTo>
                  <a:lnTo>
                    <a:pt x="2132" y="2058"/>
                  </a:lnTo>
                  <a:lnTo>
                    <a:pt x="2096" y="2096"/>
                  </a:lnTo>
                  <a:lnTo>
                    <a:pt x="2058" y="2132"/>
                  </a:lnTo>
                  <a:lnTo>
                    <a:pt x="2018" y="2168"/>
                  </a:lnTo>
                  <a:lnTo>
                    <a:pt x="1976" y="2200"/>
                  </a:lnTo>
                  <a:lnTo>
                    <a:pt x="1932" y="2232"/>
                  </a:lnTo>
                  <a:lnTo>
                    <a:pt x="1886" y="2260"/>
                  </a:lnTo>
                  <a:lnTo>
                    <a:pt x="1840" y="2286"/>
                  </a:lnTo>
                  <a:lnTo>
                    <a:pt x="1792" y="2312"/>
                  </a:lnTo>
                  <a:lnTo>
                    <a:pt x="1744" y="2334"/>
                  </a:lnTo>
                  <a:lnTo>
                    <a:pt x="1694" y="2354"/>
                  </a:lnTo>
                  <a:lnTo>
                    <a:pt x="1642" y="2370"/>
                  </a:lnTo>
                  <a:lnTo>
                    <a:pt x="1588" y="2386"/>
                  </a:lnTo>
                  <a:lnTo>
                    <a:pt x="1536" y="2398"/>
                  </a:lnTo>
                  <a:lnTo>
                    <a:pt x="1480" y="2408"/>
                  </a:lnTo>
                  <a:lnTo>
                    <a:pt x="1426" y="2416"/>
                  </a:lnTo>
                  <a:lnTo>
                    <a:pt x="1368" y="2420"/>
                  </a:lnTo>
                  <a:lnTo>
                    <a:pt x="1312" y="2420"/>
                  </a:lnTo>
                  <a:close/>
                </a:path>
              </a:pathLst>
            </a:custGeom>
            <a:solidFill>
              <a:schemeClr val="accent1">
                <a:alpha val="79999"/>
              </a:schemeClr>
            </a:solidFill>
            <a:ln>
              <a:noFill/>
            </a:ln>
            <a:extLst>
              <a:ext uri="{91240B29-F687-4F45-9708-019B960494DF}">
                <a14:hiddenLine xmlns:a14="http://schemas.microsoft.com/office/drawing/2010/main" w="19050" cap="rnd">
                  <a:solidFill>
                    <a:srgbClr val="000000"/>
                  </a:solidFill>
                  <a:prstDash val="sysDot"/>
                  <a:round/>
                  <a:headEnd/>
                  <a:tailEnd/>
                </a14:hiddenLine>
              </a:ext>
            </a:extLst>
          </p:spPr>
          <p:txBody>
            <a:bodyPr wrap="none" anchor="ctr"/>
            <a:lstStyle/>
            <a:p>
              <a:pPr algn="just" fontAlgn="base" latinLnBrk="1">
                <a:lnSpc>
                  <a:spcPct val="120000"/>
                </a:lnSpc>
                <a:spcBef>
                  <a:spcPts val="0"/>
                </a:spcBef>
                <a:spcAft>
                  <a:spcPts val="0"/>
                </a:spcAft>
              </a:pPr>
              <a:endParaRPr kumimoji="1" lang="zh-CN" altLang="en-US" sz="900">
                <a:solidFill>
                  <a:schemeClr val="bg1">
                    <a:lumMod val="65000"/>
                  </a:schemeClr>
                </a:solidFill>
                <a:latin typeface="微软雅黑" panose="020B0503020204020204" pitchFamily="34" charset="-122"/>
                <a:ea typeface="微软雅黑" panose="020B0503020204020204" pitchFamily="34" charset="-122"/>
                <a:cs typeface="+mn-ea"/>
                <a:sym typeface="微软雅黑" panose="020B0503020204020204" pitchFamily="34" charset="-122"/>
              </a:endParaRPr>
            </a:p>
          </p:txBody>
        </p:sp>
        <p:sp>
          <p:nvSpPr>
            <p:cNvPr id="9" name="Oval 676"/>
            <p:cNvSpPr>
              <a:spLocks noChangeArrowheads="1"/>
            </p:cNvSpPr>
            <p:nvPr/>
          </p:nvSpPr>
          <p:spPr bwMode="auto">
            <a:xfrm rot="21275257">
              <a:off x="1307091" y="2016046"/>
              <a:ext cx="2695575" cy="2693988"/>
            </a:xfrm>
            <a:prstGeom prst="ellipse">
              <a:avLst/>
            </a:prstGeom>
            <a:solidFill>
              <a:schemeClr val="accent1"/>
            </a:solidFill>
            <a:ln>
              <a:noFill/>
            </a:ln>
            <a:extLst>
              <a:ext uri="{91240B29-F687-4F45-9708-019B960494DF}">
                <a14:hiddenLine xmlns:a14="http://schemas.microsoft.com/office/drawing/2010/main" w="19050" algn="ctr">
                  <a:solidFill>
                    <a:srgbClr val="000000"/>
                  </a:solidFill>
                  <a:round/>
                  <a:headEnd/>
                  <a:tailEnd/>
                </a14:hiddenLine>
              </a:ext>
            </a:extLst>
          </p:spPr>
          <p:txBody>
            <a:bodyPr wrap="none" anchor="ctr"/>
            <a:lstStyle/>
            <a:p>
              <a:pPr algn="just" fontAlgn="base" latinLnBrk="1">
                <a:lnSpc>
                  <a:spcPct val="120000"/>
                </a:lnSpc>
                <a:spcBef>
                  <a:spcPts val="0"/>
                </a:spcBef>
                <a:spcAft>
                  <a:spcPts val="0"/>
                </a:spcAft>
              </a:pPr>
              <a:endParaRPr kumimoji="1" lang="ko-KR" altLang="en-US" sz="900">
                <a:solidFill>
                  <a:schemeClr val="bg1">
                    <a:lumMod val="65000"/>
                  </a:schemeClr>
                </a:solidFill>
                <a:latin typeface="微软雅黑" panose="020B0503020204020204" pitchFamily="34" charset="-122"/>
                <a:ea typeface="+mn-ea"/>
                <a:cs typeface="+mn-ea"/>
                <a:sym typeface="微软雅黑" panose="020B0503020204020204" pitchFamily="34" charset="-122"/>
              </a:endParaRPr>
            </a:p>
          </p:txBody>
        </p:sp>
        <p:sp>
          <p:nvSpPr>
            <p:cNvPr id="10" name="Oval 677"/>
            <p:cNvSpPr>
              <a:spLocks noChangeArrowheads="1"/>
            </p:cNvSpPr>
            <p:nvPr/>
          </p:nvSpPr>
          <p:spPr bwMode="auto">
            <a:xfrm rot="21275257">
              <a:off x="4617028" y="1993821"/>
              <a:ext cx="1801813" cy="1801813"/>
            </a:xfrm>
            <a:prstGeom prst="ellipse">
              <a:avLst/>
            </a:prstGeom>
            <a:solidFill>
              <a:schemeClr val="accent2"/>
            </a:solidFill>
            <a:ln>
              <a:noFill/>
            </a:ln>
            <a:extLst>
              <a:ext uri="{91240B29-F687-4F45-9708-019B960494DF}">
                <a14:hiddenLine xmlns:a14="http://schemas.microsoft.com/office/drawing/2010/main" w="19050" algn="ctr">
                  <a:solidFill>
                    <a:srgbClr val="000000"/>
                  </a:solidFill>
                  <a:round/>
                  <a:headEnd/>
                  <a:tailEnd/>
                </a14:hiddenLine>
              </a:ext>
            </a:extLst>
          </p:spPr>
          <p:txBody>
            <a:bodyPr wrap="none" anchor="ctr"/>
            <a:lstStyle/>
            <a:p>
              <a:pPr algn="just" fontAlgn="base" latinLnBrk="1">
                <a:lnSpc>
                  <a:spcPct val="120000"/>
                </a:lnSpc>
                <a:spcBef>
                  <a:spcPts val="0"/>
                </a:spcBef>
                <a:spcAft>
                  <a:spcPts val="0"/>
                </a:spcAft>
              </a:pPr>
              <a:endParaRPr kumimoji="1" lang="ko-KR" altLang="en-US" sz="900" dirty="0">
                <a:solidFill>
                  <a:schemeClr val="bg1">
                    <a:lumMod val="65000"/>
                  </a:schemeClr>
                </a:solidFill>
                <a:latin typeface="微软雅黑" panose="020B0503020204020204" pitchFamily="34" charset="-122"/>
                <a:ea typeface="+mn-ea"/>
                <a:cs typeface="+mn-ea"/>
                <a:sym typeface="微软雅黑" panose="020B0503020204020204" pitchFamily="34" charset="-122"/>
              </a:endParaRPr>
            </a:p>
          </p:txBody>
        </p:sp>
        <p:sp>
          <p:nvSpPr>
            <p:cNvPr id="11" name="Freeform 679"/>
            <p:cNvSpPr>
              <a:spLocks noEditPoints="1"/>
            </p:cNvSpPr>
            <p:nvPr/>
          </p:nvSpPr>
          <p:spPr bwMode="auto">
            <a:xfrm rot="21275257">
              <a:off x="5693353" y="3676571"/>
              <a:ext cx="2303463" cy="2305050"/>
            </a:xfrm>
            <a:custGeom>
              <a:avLst/>
              <a:gdLst>
                <a:gd name="T0" fmla="*/ 2147483647 w 1816"/>
                <a:gd name="T1" fmla="*/ 2147483647 h 1816"/>
                <a:gd name="T2" fmla="*/ 2147483647 w 1816"/>
                <a:gd name="T3" fmla="*/ 2147483647 h 1816"/>
                <a:gd name="T4" fmla="*/ 2147483647 w 1816"/>
                <a:gd name="T5" fmla="*/ 2147483647 h 1816"/>
                <a:gd name="T6" fmla="*/ 2147483647 w 1816"/>
                <a:gd name="T7" fmla="*/ 2147483647 h 1816"/>
                <a:gd name="T8" fmla="*/ 2147483647 w 1816"/>
                <a:gd name="T9" fmla="*/ 2147483647 h 1816"/>
                <a:gd name="T10" fmla="*/ 2147483647 w 1816"/>
                <a:gd name="T11" fmla="*/ 2147483647 h 1816"/>
                <a:gd name="T12" fmla="*/ 2147483647 w 1816"/>
                <a:gd name="T13" fmla="*/ 2147483647 h 1816"/>
                <a:gd name="T14" fmla="*/ 2147483647 w 1816"/>
                <a:gd name="T15" fmla="*/ 2147483647 h 1816"/>
                <a:gd name="T16" fmla="*/ 2147483647 w 1816"/>
                <a:gd name="T17" fmla="*/ 2147483647 h 1816"/>
                <a:gd name="T18" fmla="*/ 2147483647 w 1816"/>
                <a:gd name="T19" fmla="*/ 2147483647 h 1816"/>
                <a:gd name="T20" fmla="*/ 2147483647 w 1816"/>
                <a:gd name="T21" fmla="*/ 2147483647 h 1816"/>
                <a:gd name="T22" fmla="*/ 2147483647 w 1816"/>
                <a:gd name="T23" fmla="*/ 2147483647 h 1816"/>
                <a:gd name="T24" fmla="*/ 0 w 1816"/>
                <a:gd name="T25" fmla="*/ 2147483647 h 1816"/>
                <a:gd name="T26" fmla="*/ 2147483647 w 1816"/>
                <a:gd name="T27" fmla="*/ 2147483647 h 1816"/>
                <a:gd name="T28" fmla="*/ 2147483647 w 1816"/>
                <a:gd name="T29" fmla="*/ 2147483647 h 1816"/>
                <a:gd name="T30" fmla="*/ 2147483647 w 1816"/>
                <a:gd name="T31" fmla="*/ 2147483647 h 1816"/>
                <a:gd name="T32" fmla="*/ 2147483647 w 1816"/>
                <a:gd name="T33" fmla="*/ 2147483647 h 1816"/>
                <a:gd name="T34" fmla="*/ 2147483647 w 1816"/>
                <a:gd name="T35" fmla="*/ 2147483647 h 1816"/>
                <a:gd name="T36" fmla="*/ 2147483647 w 1816"/>
                <a:gd name="T37" fmla="*/ 2147483647 h 1816"/>
                <a:gd name="T38" fmla="*/ 2147483647 w 1816"/>
                <a:gd name="T39" fmla="*/ 2147483647 h 1816"/>
                <a:gd name="T40" fmla="*/ 2147483647 w 1816"/>
                <a:gd name="T41" fmla="*/ 2147483647 h 1816"/>
                <a:gd name="T42" fmla="*/ 2147483647 w 1816"/>
                <a:gd name="T43" fmla="*/ 2147483647 h 1816"/>
                <a:gd name="T44" fmla="*/ 2147483647 w 1816"/>
                <a:gd name="T45" fmla="*/ 2147483647 h 1816"/>
                <a:gd name="T46" fmla="*/ 2147483647 w 1816"/>
                <a:gd name="T47" fmla="*/ 2147483647 h 1816"/>
                <a:gd name="T48" fmla="*/ 2147483647 w 1816"/>
                <a:gd name="T49" fmla="*/ 2147483647 h 1816"/>
                <a:gd name="T50" fmla="*/ 2147483647 w 1816"/>
                <a:gd name="T51" fmla="*/ 2147483647 h 1816"/>
                <a:gd name="T52" fmla="*/ 2147483647 w 1816"/>
                <a:gd name="T53" fmla="*/ 2147483647 h 1816"/>
                <a:gd name="T54" fmla="*/ 2147483647 w 1816"/>
                <a:gd name="T55" fmla="*/ 2147483647 h 1816"/>
                <a:gd name="T56" fmla="*/ 2147483647 w 1816"/>
                <a:gd name="T57" fmla="*/ 2147483647 h 1816"/>
                <a:gd name="T58" fmla="*/ 2147483647 w 1816"/>
                <a:gd name="T59" fmla="*/ 2147483647 h 1816"/>
                <a:gd name="T60" fmla="*/ 2147483647 w 1816"/>
                <a:gd name="T61" fmla="*/ 2147483647 h 1816"/>
                <a:gd name="T62" fmla="*/ 2147483647 w 1816"/>
                <a:gd name="T63" fmla="*/ 2147483647 h 1816"/>
                <a:gd name="T64" fmla="*/ 2147483647 w 1816"/>
                <a:gd name="T65" fmla="*/ 2147483647 h 1816"/>
                <a:gd name="T66" fmla="*/ 2147483647 w 1816"/>
                <a:gd name="T67" fmla="*/ 2147483647 h 1816"/>
                <a:gd name="T68" fmla="*/ 2147483647 w 1816"/>
                <a:gd name="T69" fmla="*/ 2147483647 h 1816"/>
                <a:gd name="T70" fmla="*/ 2147483647 w 1816"/>
                <a:gd name="T71" fmla="*/ 2147483647 h 1816"/>
                <a:gd name="T72" fmla="*/ 2147483647 w 1816"/>
                <a:gd name="T73" fmla="*/ 2147483647 h 1816"/>
                <a:gd name="T74" fmla="*/ 2147483647 w 1816"/>
                <a:gd name="T75" fmla="*/ 2147483647 h 1816"/>
                <a:gd name="T76" fmla="*/ 2147483647 w 1816"/>
                <a:gd name="T77" fmla="*/ 2147483647 h 1816"/>
                <a:gd name="T78" fmla="*/ 2147483647 w 1816"/>
                <a:gd name="T79" fmla="*/ 2147483647 h 1816"/>
                <a:gd name="T80" fmla="*/ 2147483647 w 1816"/>
                <a:gd name="T81" fmla="*/ 2147483647 h 1816"/>
                <a:gd name="T82" fmla="*/ 2147483647 w 1816"/>
                <a:gd name="T83" fmla="*/ 2147483647 h 1816"/>
                <a:gd name="T84" fmla="*/ 2147483647 w 1816"/>
                <a:gd name="T85" fmla="*/ 2147483647 h 1816"/>
                <a:gd name="T86" fmla="*/ 2147483647 w 1816"/>
                <a:gd name="T87" fmla="*/ 2147483647 h 1816"/>
                <a:gd name="T88" fmla="*/ 2147483647 w 1816"/>
                <a:gd name="T89" fmla="*/ 2147483647 h 1816"/>
                <a:gd name="T90" fmla="*/ 2147483647 w 1816"/>
                <a:gd name="T91" fmla="*/ 2147483647 h 1816"/>
                <a:gd name="T92" fmla="*/ 2147483647 w 1816"/>
                <a:gd name="T93" fmla="*/ 2147483647 h 1816"/>
                <a:gd name="T94" fmla="*/ 2147483647 w 1816"/>
                <a:gd name="T95" fmla="*/ 2147483647 h 1816"/>
                <a:gd name="T96" fmla="*/ 2147483647 w 1816"/>
                <a:gd name="T97" fmla="*/ 2147483647 h 1816"/>
                <a:gd name="T98" fmla="*/ 2147483647 w 1816"/>
                <a:gd name="T99" fmla="*/ 2147483647 h 1816"/>
                <a:gd name="T100" fmla="*/ 2147483647 w 1816"/>
                <a:gd name="T101" fmla="*/ 2147483647 h 1816"/>
                <a:gd name="T102" fmla="*/ 2147483647 w 1816"/>
                <a:gd name="T103" fmla="*/ 2147483647 h 181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1816"/>
                <a:gd name="T157" fmla="*/ 0 h 1816"/>
                <a:gd name="T158" fmla="*/ 1816 w 1816"/>
                <a:gd name="T159" fmla="*/ 1816 h 181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1816" h="1816">
                  <a:moveTo>
                    <a:pt x="1816" y="978"/>
                  </a:moveTo>
                  <a:lnTo>
                    <a:pt x="1816" y="836"/>
                  </a:lnTo>
                  <a:lnTo>
                    <a:pt x="1710" y="836"/>
                  </a:lnTo>
                  <a:lnTo>
                    <a:pt x="1706" y="792"/>
                  </a:lnTo>
                  <a:lnTo>
                    <a:pt x="1698" y="750"/>
                  </a:lnTo>
                  <a:lnTo>
                    <a:pt x="1688" y="708"/>
                  </a:lnTo>
                  <a:lnTo>
                    <a:pt x="1678" y="666"/>
                  </a:lnTo>
                  <a:lnTo>
                    <a:pt x="1774" y="626"/>
                  </a:lnTo>
                  <a:lnTo>
                    <a:pt x="1718" y="494"/>
                  </a:lnTo>
                  <a:lnTo>
                    <a:pt x="1622" y="534"/>
                  </a:lnTo>
                  <a:lnTo>
                    <a:pt x="1602" y="496"/>
                  </a:lnTo>
                  <a:lnTo>
                    <a:pt x="1578" y="460"/>
                  </a:lnTo>
                  <a:lnTo>
                    <a:pt x="1552" y="424"/>
                  </a:lnTo>
                  <a:lnTo>
                    <a:pt x="1526" y="390"/>
                  </a:lnTo>
                  <a:lnTo>
                    <a:pt x="1600" y="316"/>
                  </a:lnTo>
                  <a:lnTo>
                    <a:pt x="1498" y="216"/>
                  </a:lnTo>
                  <a:lnTo>
                    <a:pt x="1426" y="290"/>
                  </a:lnTo>
                  <a:lnTo>
                    <a:pt x="1392" y="262"/>
                  </a:lnTo>
                  <a:lnTo>
                    <a:pt x="1356" y="236"/>
                  </a:lnTo>
                  <a:lnTo>
                    <a:pt x="1318" y="214"/>
                  </a:lnTo>
                  <a:lnTo>
                    <a:pt x="1280" y="192"/>
                  </a:lnTo>
                  <a:lnTo>
                    <a:pt x="1320" y="96"/>
                  </a:lnTo>
                  <a:lnTo>
                    <a:pt x="1188" y="42"/>
                  </a:lnTo>
                  <a:lnTo>
                    <a:pt x="1150" y="138"/>
                  </a:lnTo>
                  <a:lnTo>
                    <a:pt x="1108" y="126"/>
                  </a:lnTo>
                  <a:lnTo>
                    <a:pt x="1066" y="116"/>
                  </a:lnTo>
                  <a:lnTo>
                    <a:pt x="1022" y="110"/>
                  </a:lnTo>
                  <a:lnTo>
                    <a:pt x="978" y="104"/>
                  </a:lnTo>
                  <a:lnTo>
                    <a:pt x="978" y="0"/>
                  </a:lnTo>
                  <a:lnTo>
                    <a:pt x="836" y="0"/>
                  </a:lnTo>
                  <a:lnTo>
                    <a:pt x="836" y="104"/>
                  </a:lnTo>
                  <a:lnTo>
                    <a:pt x="792" y="110"/>
                  </a:lnTo>
                  <a:lnTo>
                    <a:pt x="750" y="116"/>
                  </a:lnTo>
                  <a:lnTo>
                    <a:pt x="706" y="126"/>
                  </a:lnTo>
                  <a:lnTo>
                    <a:pt x="666" y="138"/>
                  </a:lnTo>
                  <a:lnTo>
                    <a:pt x="626" y="42"/>
                  </a:lnTo>
                  <a:lnTo>
                    <a:pt x="494" y="96"/>
                  </a:lnTo>
                  <a:lnTo>
                    <a:pt x="534" y="192"/>
                  </a:lnTo>
                  <a:lnTo>
                    <a:pt x="496" y="214"/>
                  </a:lnTo>
                  <a:lnTo>
                    <a:pt x="460" y="236"/>
                  </a:lnTo>
                  <a:lnTo>
                    <a:pt x="424" y="262"/>
                  </a:lnTo>
                  <a:lnTo>
                    <a:pt x="390" y="290"/>
                  </a:lnTo>
                  <a:lnTo>
                    <a:pt x="316" y="216"/>
                  </a:lnTo>
                  <a:lnTo>
                    <a:pt x="216" y="316"/>
                  </a:lnTo>
                  <a:lnTo>
                    <a:pt x="288" y="390"/>
                  </a:lnTo>
                  <a:lnTo>
                    <a:pt x="262" y="424"/>
                  </a:lnTo>
                  <a:lnTo>
                    <a:pt x="236" y="460"/>
                  </a:lnTo>
                  <a:lnTo>
                    <a:pt x="214" y="496"/>
                  </a:lnTo>
                  <a:lnTo>
                    <a:pt x="192" y="534"/>
                  </a:lnTo>
                  <a:lnTo>
                    <a:pt x="96" y="494"/>
                  </a:lnTo>
                  <a:lnTo>
                    <a:pt x="42" y="626"/>
                  </a:lnTo>
                  <a:lnTo>
                    <a:pt x="138" y="666"/>
                  </a:lnTo>
                  <a:lnTo>
                    <a:pt x="126" y="708"/>
                  </a:lnTo>
                  <a:lnTo>
                    <a:pt x="116" y="750"/>
                  </a:lnTo>
                  <a:lnTo>
                    <a:pt x="108" y="792"/>
                  </a:lnTo>
                  <a:lnTo>
                    <a:pt x="104" y="836"/>
                  </a:lnTo>
                  <a:lnTo>
                    <a:pt x="0" y="836"/>
                  </a:lnTo>
                  <a:lnTo>
                    <a:pt x="0" y="978"/>
                  </a:lnTo>
                  <a:lnTo>
                    <a:pt x="104" y="978"/>
                  </a:lnTo>
                  <a:lnTo>
                    <a:pt x="108" y="1022"/>
                  </a:lnTo>
                  <a:lnTo>
                    <a:pt x="116" y="1066"/>
                  </a:lnTo>
                  <a:lnTo>
                    <a:pt x="126" y="1108"/>
                  </a:lnTo>
                  <a:lnTo>
                    <a:pt x="138" y="1150"/>
                  </a:lnTo>
                  <a:lnTo>
                    <a:pt x="42" y="1190"/>
                  </a:lnTo>
                  <a:lnTo>
                    <a:pt x="96" y="1320"/>
                  </a:lnTo>
                  <a:lnTo>
                    <a:pt x="192" y="1280"/>
                  </a:lnTo>
                  <a:lnTo>
                    <a:pt x="214" y="1320"/>
                  </a:lnTo>
                  <a:lnTo>
                    <a:pt x="236" y="1356"/>
                  </a:lnTo>
                  <a:lnTo>
                    <a:pt x="262" y="1392"/>
                  </a:lnTo>
                  <a:lnTo>
                    <a:pt x="288" y="1426"/>
                  </a:lnTo>
                  <a:lnTo>
                    <a:pt x="216" y="1500"/>
                  </a:lnTo>
                  <a:lnTo>
                    <a:pt x="316" y="1600"/>
                  </a:lnTo>
                  <a:lnTo>
                    <a:pt x="390" y="1526"/>
                  </a:lnTo>
                  <a:lnTo>
                    <a:pt x="424" y="1554"/>
                  </a:lnTo>
                  <a:lnTo>
                    <a:pt x="460" y="1578"/>
                  </a:lnTo>
                  <a:lnTo>
                    <a:pt x="496" y="1602"/>
                  </a:lnTo>
                  <a:lnTo>
                    <a:pt x="534" y="1622"/>
                  </a:lnTo>
                  <a:lnTo>
                    <a:pt x="494" y="1718"/>
                  </a:lnTo>
                  <a:lnTo>
                    <a:pt x="626" y="1774"/>
                  </a:lnTo>
                  <a:lnTo>
                    <a:pt x="666" y="1678"/>
                  </a:lnTo>
                  <a:lnTo>
                    <a:pt x="706" y="1690"/>
                  </a:lnTo>
                  <a:lnTo>
                    <a:pt x="750" y="1698"/>
                  </a:lnTo>
                  <a:lnTo>
                    <a:pt x="792" y="1706"/>
                  </a:lnTo>
                  <a:lnTo>
                    <a:pt x="836" y="1712"/>
                  </a:lnTo>
                  <a:lnTo>
                    <a:pt x="836" y="1816"/>
                  </a:lnTo>
                  <a:lnTo>
                    <a:pt x="978" y="1816"/>
                  </a:lnTo>
                  <a:lnTo>
                    <a:pt x="978" y="1712"/>
                  </a:lnTo>
                  <a:lnTo>
                    <a:pt x="1022" y="1706"/>
                  </a:lnTo>
                  <a:lnTo>
                    <a:pt x="1066" y="1698"/>
                  </a:lnTo>
                  <a:lnTo>
                    <a:pt x="1108" y="1690"/>
                  </a:lnTo>
                  <a:lnTo>
                    <a:pt x="1150" y="1678"/>
                  </a:lnTo>
                  <a:lnTo>
                    <a:pt x="1188" y="1774"/>
                  </a:lnTo>
                  <a:lnTo>
                    <a:pt x="1320" y="1718"/>
                  </a:lnTo>
                  <a:lnTo>
                    <a:pt x="1280" y="1622"/>
                  </a:lnTo>
                  <a:lnTo>
                    <a:pt x="1318" y="1602"/>
                  </a:lnTo>
                  <a:lnTo>
                    <a:pt x="1356" y="1578"/>
                  </a:lnTo>
                  <a:lnTo>
                    <a:pt x="1392" y="1554"/>
                  </a:lnTo>
                  <a:lnTo>
                    <a:pt x="1426" y="1526"/>
                  </a:lnTo>
                  <a:lnTo>
                    <a:pt x="1498" y="1600"/>
                  </a:lnTo>
                  <a:lnTo>
                    <a:pt x="1600" y="1500"/>
                  </a:lnTo>
                  <a:lnTo>
                    <a:pt x="1526" y="1426"/>
                  </a:lnTo>
                  <a:lnTo>
                    <a:pt x="1552" y="1392"/>
                  </a:lnTo>
                  <a:lnTo>
                    <a:pt x="1578" y="1356"/>
                  </a:lnTo>
                  <a:lnTo>
                    <a:pt x="1602" y="1320"/>
                  </a:lnTo>
                  <a:lnTo>
                    <a:pt x="1622" y="1280"/>
                  </a:lnTo>
                  <a:lnTo>
                    <a:pt x="1718" y="1320"/>
                  </a:lnTo>
                  <a:lnTo>
                    <a:pt x="1774" y="1190"/>
                  </a:lnTo>
                  <a:lnTo>
                    <a:pt x="1678" y="1150"/>
                  </a:lnTo>
                  <a:lnTo>
                    <a:pt x="1688" y="1108"/>
                  </a:lnTo>
                  <a:lnTo>
                    <a:pt x="1698" y="1066"/>
                  </a:lnTo>
                  <a:lnTo>
                    <a:pt x="1706" y="1022"/>
                  </a:lnTo>
                  <a:lnTo>
                    <a:pt x="1710" y="978"/>
                  </a:lnTo>
                  <a:lnTo>
                    <a:pt x="1816" y="978"/>
                  </a:lnTo>
                  <a:close/>
                  <a:moveTo>
                    <a:pt x="908" y="1614"/>
                  </a:moveTo>
                  <a:lnTo>
                    <a:pt x="908" y="1614"/>
                  </a:lnTo>
                  <a:lnTo>
                    <a:pt x="872" y="1612"/>
                  </a:lnTo>
                  <a:lnTo>
                    <a:pt x="836" y="1610"/>
                  </a:lnTo>
                  <a:lnTo>
                    <a:pt x="800" y="1606"/>
                  </a:lnTo>
                  <a:lnTo>
                    <a:pt x="766" y="1600"/>
                  </a:lnTo>
                  <a:lnTo>
                    <a:pt x="730" y="1592"/>
                  </a:lnTo>
                  <a:lnTo>
                    <a:pt x="698" y="1582"/>
                  </a:lnTo>
                  <a:lnTo>
                    <a:pt x="664" y="1570"/>
                  </a:lnTo>
                  <a:lnTo>
                    <a:pt x="632" y="1558"/>
                  </a:lnTo>
                  <a:lnTo>
                    <a:pt x="602" y="1544"/>
                  </a:lnTo>
                  <a:lnTo>
                    <a:pt x="570" y="1528"/>
                  </a:lnTo>
                  <a:lnTo>
                    <a:pt x="542" y="1512"/>
                  </a:lnTo>
                  <a:lnTo>
                    <a:pt x="512" y="1492"/>
                  </a:lnTo>
                  <a:lnTo>
                    <a:pt x="484" y="1474"/>
                  </a:lnTo>
                  <a:lnTo>
                    <a:pt x="458" y="1452"/>
                  </a:lnTo>
                  <a:lnTo>
                    <a:pt x="432" y="1430"/>
                  </a:lnTo>
                  <a:lnTo>
                    <a:pt x="408" y="1406"/>
                  </a:lnTo>
                  <a:lnTo>
                    <a:pt x="384" y="1382"/>
                  </a:lnTo>
                  <a:lnTo>
                    <a:pt x="362" y="1356"/>
                  </a:lnTo>
                  <a:lnTo>
                    <a:pt x="342" y="1330"/>
                  </a:lnTo>
                  <a:lnTo>
                    <a:pt x="322" y="1302"/>
                  </a:lnTo>
                  <a:lnTo>
                    <a:pt x="304" y="1274"/>
                  </a:lnTo>
                  <a:lnTo>
                    <a:pt x="286" y="1244"/>
                  </a:lnTo>
                  <a:lnTo>
                    <a:pt x="272" y="1214"/>
                  </a:lnTo>
                  <a:lnTo>
                    <a:pt x="256" y="1182"/>
                  </a:lnTo>
                  <a:lnTo>
                    <a:pt x="244" y="1150"/>
                  </a:lnTo>
                  <a:lnTo>
                    <a:pt x="234" y="1118"/>
                  </a:lnTo>
                  <a:lnTo>
                    <a:pt x="224" y="1084"/>
                  </a:lnTo>
                  <a:lnTo>
                    <a:pt x="216" y="1050"/>
                  </a:lnTo>
                  <a:lnTo>
                    <a:pt x="210" y="1016"/>
                  </a:lnTo>
                  <a:lnTo>
                    <a:pt x="206" y="980"/>
                  </a:lnTo>
                  <a:lnTo>
                    <a:pt x="202" y="944"/>
                  </a:lnTo>
                  <a:lnTo>
                    <a:pt x="202" y="908"/>
                  </a:lnTo>
                  <a:lnTo>
                    <a:pt x="202" y="872"/>
                  </a:lnTo>
                  <a:lnTo>
                    <a:pt x="206" y="836"/>
                  </a:lnTo>
                  <a:lnTo>
                    <a:pt x="210" y="800"/>
                  </a:lnTo>
                  <a:lnTo>
                    <a:pt x="216" y="766"/>
                  </a:lnTo>
                  <a:lnTo>
                    <a:pt x="224" y="732"/>
                  </a:lnTo>
                  <a:lnTo>
                    <a:pt x="234" y="698"/>
                  </a:lnTo>
                  <a:lnTo>
                    <a:pt x="244" y="664"/>
                  </a:lnTo>
                  <a:lnTo>
                    <a:pt x="256" y="632"/>
                  </a:lnTo>
                  <a:lnTo>
                    <a:pt x="272" y="602"/>
                  </a:lnTo>
                  <a:lnTo>
                    <a:pt x="286" y="572"/>
                  </a:lnTo>
                  <a:lnTo>
                    <a:pt x="304" y="542"/>
                  </a:lnTo>
                  <a:lnTo>
                    <a:pt x="322" y="512"/>
                  </a:lnTo>
                  <a:lnTo>
                    <a:pt x="342" y="486"/>
                  </a:lnTo>
                  <a:lnTo>
                    <a:pt x="362" y="458"/>
                  </a:lnTo>
                  <a:lnTo>
                    <a:pt x="384" y="432"/>
                  </a:lnTo>
                  <a:lnTo>
                    <a:pt x="408" y="408"/>
                  </a:lnTo>
                  <a:lnTo>
                    <a:pt x="432" y="386"/>
                  </a:lnTo>
                  <a:lnTo>
                    <a:pt x="458" y="362"/>
                  </a:lnTo>
                  <a:lnTo>
                    <a:pt x="484" y="342"/>
                  </a:lnTo>
                  <a:lnTo>
                    <a:pt x="512" y="322"/>
                  </a:lnTo>
                  <a:lnTo>
                    <a:pt x="542" y="304"/>
                  </a:lnTo>
                  <a:lnTo>
                    <a:pt x="570" y="286"/>
                  </a:lnTo>
                  <a:lnTo>
                    <a:pt x="602" y="272"/>
                  </a:lnTo>
                  <a:lnTo>
                    <a:pt x="632" y="258"/>
                  </a:lnTo>
                  <a:lnTo>
                    <a:pt x="664" y="244"/>
                  </a:lnTo>
                  <a:lnTo>
                    <a:pt x="698" y="234"/>
                  </a:lnTo>
                  <a:lnTo>
                    <a:pt x="730" y="224"/>
                  </a:lnTo>
                  <a:lnTo>
                    <a:pt x="766" y="216"/>
                  </a:lnTo>
                  <a:lnTo>
                    <a:pt x="800" y="210"/>
                  </a:lnTo>
                  <a:lnTo>
                    <a:pt x="836" y="206"/>
                  </a:lnTo>
                  <a:lnTo>
                    <a:pt x="872" y="202"/>
                  </a:lnTo>
                  <a:lnTo>
                    <a:pt x="908" y="202"/>
                  </a:lnTo>
                  <a:lnTo>
                    <a:pt x="944" y="202"/>
                  </a:lnTo>
                  <a:lnTo>
                    <a:pt x="980" y="206"/>
                  </a:lnTo>
                  <a:lnTo>
                    <a:pt x="1014" y="210"/>
                  </a:lnTo>
                  <a:lnTo>
                    <a:pt x="1050" y="216"/>
                  </a:lnTo>
                  <a:lnTo>
                    <a:pt x="1084" y="224"/>
                  </a:lnTo>
                  <a:lnTo>
                    <a:pt x="1118" y="234"/>
                  </a:lnTo>
                  <a:lnTo>
                    <a:pt x="1150" y="244"/>
                  </a:lnTo>
                  <a:lnTo>
                    <a:pt x="1182" y="258"/>
                  </a:lnTo>
                  <a:lnTo>
                    <a:pt x="1214" y="272"/>
                  </a:lnTo>
                  <a:lnTo>
                    <a:pt x="1244" y="286"/>
                  </a:lnTo>
                  <a:lnTo>
                    <a:pt x="1274" y="304"/>
                  </a:lnTo>
                  <a:lnTo>
                    <a:pt x="1302" y="322"/>
                  </a:lnTo>
                  <a:lnTo>
                    <a:pt x="1330" y="342"/>
                  </a:lnTo>
                  <a:lnTo>
                    <a:pt x="1356" y="362"/>
                  </a:lnTo>
                  <a:lnTo>
                    <a:pt x="1382" y="386"/>
                  </a:lnTo>
                  <a:lnTo>
                    <a:pt x="1406" y="408"/>
                  </a:lnTo>
                  <a:lnTo>
                    <a:pt x="1430" y="432"/>
                  </a:lnTo>
                  <a:lnTo>
                    <a:pt x="1452" y="458"/>
                  </a:lnTo>
                  <a:lnTo>
                    <a:pt x="1474" y="486"/>
                  </a:lnTo>
                  <a:lnTo>
                    <a:pt x="1492" y="512"/>
                  </a:lnTo>
                  <a:lnTo>
                    <a:pt x="1512" y="542"/>
                  </a:lnTo>
                  <a:lnTo>
                    <a:pt x="1528" y="572"/>
                  </a:lnTo>
                  <a:lnTo>
                    <a:pt x="1544" y="602"/>
                  </a:lnTo>
                  <a:lnTo>
                    <a:pt x="1558" y="632"/>
                  </a:lnTo>
                  <a:lnTo>
                    <a:pt x="1570" y="664"/>
                  </a:lnTo>
                  <a:lnTo>
                    <a:pt x="1582" y="698"/>
                  </a:lnTo>
                  <a:lnTo>
                    <a:pt x="1592" y="732"/>
                  </a:lnTo>
                  <a:lnTo>
                    <a:pt x="1598" y="766"/>
                  </a:lnTo>
                  <a:lnTo>
                    <a:pt x="1606" y="800"/>
                  </a:lnTo>
                  <a:lnTo>
                    <a:pt x="1610" y="836"/>
                  </a:lnTo>
                  <a:lnTo>
                    <a:pt x="1612" y="872"/>
                  </a:lnTo>
                  <a:lnTo>
                    <a:pt x="1614" y="908"/>
                  </a:lnTo>
                  <a:lnTo>
                    <a:pt x="1612" y="944"/>
                  </a:lnTo>
                  <a:lnTo>
                    <a:pt x="1610" y="980"/>
                  </a:lnTo>
                  <a:lnTo>
                    <a:pt x="1606" y="1016"/>
                  </a:lnTo>
                  <a:lnTo>
                    <a:pt x="1598" y="1050"/>
                  </a:lnTo>
                  <a:lnTo>
                    <a:pt x="1592" y="1084"/>
                  </a:lnTo>
                  <a:lnTo>
                    <a:pt x="1582" y="1118"/>
                  </a:lnTo>
                  <a:lnTo>
                    <a:pt x="1570" y="1150"/>
                  </a:lnTo>
                  <a:lnTo>
                    <a:pt x="1558" y="1182"/>
                  </a:lnTo>
                  <a:lnTo>
                    <a:pt x="1544" y="1214"/>
                  </a:lnTo>
                  <a:lnTo>
                    <a:pt x="1528" y="1244"/>
                  </a:lnTo>
                  <a:lnTo>
                    <a:pt x="1512" y="1274"/>
                  </a:lnTo>
                  <a:lnTo>
                    <a:pt x="1492" y="1302"/>
                  </a:lnTo>
                  <a:lnTo>
                    <a:pt x="1474" y="1330"/>
                  </a:lnTo>
                  <a:lnTo>
                    <a:pt x="1452" y="1356"/>
                  </a:lnTo>
                  <a:lnTo>
                    <a:pt x="1430" y="1382"/>
                  </a:lnTo>
                  <a:lnTo>
                    <a:pt x="1406" y="1406"/>
                  </a:lnTo>
                  <a:lnTo>
                    <a:pt x="1382" y="1430"/>
                  </a:lnTo>
                  <a:lnTo>
                    <a:pt x="1356" y="1452"/>
                  </a:lnTo>
                  <a:lnTo>
                    <a:pt x="1330" y="1474"/>
                  </a:lnTo>
                  <a:lnTo>
                    <a:pt x="1302" y="1492"/>
                  </a:lnTo>
                  <a:lnTo>
                    <a:pt x="1274" y="1512"/>
                  </a:lnTo>
                  <a:lnTo>
                    <a:pt x="1244" y="1528"/>
                  </a:lnTo>
                  <a:lnTo>
                    <a:pt x="1214" y="1544"/>
                  </a:lnTo>
                  <a:lnTo>
                    <a:pt x="1182" y="1558"/>
                  </a:lnTo>
                  <a:lnTo>
                    <a:pt x="1150" y="1570"/>
                  </a:lnTo>
                  <a:lnTo>
                    <a:pt x="1118" y="1582"/>
                  </a:lnTo>
                  <a:lnTo>
                    <a:pt x="1084" y="1592"/>
                  </a:lnTo>
                  <a:lnTo>
                    <a:pt x="1050" y="1600"/>
                  </a:lnTo>
                  <a:lnTo>
                    <a:pt x="1014" y="1606"/>
                  </a:lnTo>
                  <a:lnTo>
                    <a:pt x="980" y="1610"/>
                  </a:lnTo>
                  <a:lnTo>
                    <a:pt x="944" y="1612"/>
                  </a:lnTo>
                  <a:lnTo>
                    <a:pt x="908" y="1614"/>
                  </a:lnTo>
                  <a:close/>
                </a:path>
              </a:pathLst>
            </a:custGeom>
            <a:solidFill>
              <a:schemeClr val="accent3"/>
            </a:solidFill>
            <a:ln>
              <a:noFill/>
            </a:ln>
            <a:extLst>
              <a:ext uri="{91240B29-F687-4F45-9708-019B960494DF}">
                <a14:hiddenLine xmlns:a14="http://schemas.microsoft.com/office/drawing/2010/main" w="19050" cap="rnd">
                  <a:solidFill>
                    <a:srgbClr val="000000"/>
                  </a:solidFill>
                  <a:prstDash val="sysDot"/>
                  <a:round/>
                  <a:headEnd/>
                  <a:tailEnd/>
                </a14:hiddenLine>
              </a:ext>
            </a:extLst>
          </p:spPr>
          <p:txBody>
            <a:bodyPr wrap="none" anchor="ctr"/>
            <a:lstStyle/>
            <a:p>
              <a:pPr algn="just" fontAlgn="base" latinLnBrk="1">
                <a:lnSpc>
                  <a:spcPct val="120000"/>
                </a:lnSpc>
                <a:spcBef>
                  <a:spcPts val="0"/>
                </a:spcBef>
                <a:spcAft>
                  <a:spcPts val="0"/>
                </a:spcAft>
              </a:pPr>
              <a:endParaRPr kumimoji="1" lang="zh-CN" altLang="en-US" sz="900">
                <a:solidFill>
                  <a:schemeClr val="bg1">
                    <a:lumMod val="65000"/>
                  </a:schemeClr>
                </a:solidFill>
                <a:latin typeface="微软雅黑" panose="020B0503020204020204" pitchFamily="34" charset="-122"/>
                <a:ea typeface="微软雅黑" panose="020B0503020204020204" pitchFamily="34" charset="-122"/>
                <a:cs typeface="+mn-ea"/>
                <a:sym typeface="微软雅黑" panose="020B0503020204020204" pitchFamily="34" charset="-122"/>
              </a:endParaRPr>
            </a:p>
          </p:txBody>
        </p:sp>
        <p:sp>
          <p:nvSpPr>
            <p:cNvPr id="12" name="Oval 680"/>
            <p:cNvSpPr>
              <a:spLocks noChangeArrowheads="1"/>
            </p:cNvSpPr>
            <p:nvPr/>
          </p:nvSpPr>
          <p:spPr bwMode="auto">
            <a:xfrm rot="21275257">
              <a:off x="6055303" y="4040109"/>
              <a:ext cx="1577975" cy="1577975"/>
            </a:xfrm>
            <a:prstGeom prst="ellipse">
              <a:avLst/>
            </a:prstGeom>
            <a:solidFill>
              <a:schemeClr val="accent3"/>
            </a:solidFill>
            <a:ln>
              <a:noFill/>
            </a:ln>
            <a:extLst>
              <a:ext uri="{91240B29-F687-4F45-9708-019B960494DF}">
                <a14:hiddenLine xmlns:a14="http://schemas.microsoft.com/office/drawing/2010/main" w="19050" algn="ctr">
                  <a:solidFill>
                    <a:srgbClr val="000000"/>
                  </a:solidFill>
                  <a:round/>
                  <a:headEnd/>
                  <a:tailEnd/>
                </a14:hiddenLine>
              </a:ext>
            </a:extLst>
          </p:spPr>
          <p:txBody>
            <a:bodyPr wrap="none" anchor="ctr"/>
            <a:lstStyle/>
            <a:p>
              <a:pPr algn="just" fontAlgn="base" latinLnBrk="1">
                <a:lnSpc>
                  <a:spcPct val="120000"/>
                </a:lnSpc>
                <a:spcBef>
                  <a:spcPts val="0"/>
                </a:spcBef>
                <a:spcAft>
                  <a:spcPts val="0"/>
                </a:spcAft>
              </a:pPr>
              <a:endParaRPr kumimoji="1" lang="ko-KR" altLang="en-US" sz="900">
                <a:solidFill>
                  <a:schemeClr val="bg1">
                    <a:lumMod val="65000"/>
                  </a:schemeClr>
                </a:solidFill>
                <a:latin typeface="微软雅黑" panose="020B0503020204020204" pitchFamily="34" charset="-122"/>
                <a:ea typeface="+mn-ea"/>
                <a:cs typeface="+mn-ea"/>
                <a:sym typeface="微软雅黑" panose="020B0503020204020204" pitchFamily="34" charset="-122"/>
              </a:endParaRPr>
            </a:p>
          </p:txBody>
        </p:sp>
        <p:sp>
          <p:nvSpPr>
            <p:cNvPr id="13" name="Arc 681"/>
            <p:cNvSpPr>
              <a:spLocks/>
            </p:cNvSpPr>
            <p:nvPr/>
          </p:nvSpPr>
          <p:spPr bwMode="auto">
            <a:xfrm rot="7501686">
              <a:off x="4141572" y="3609103"/>
              <a:ext cx="1906587" cy="1549400"/>
            </a:xfrm>
            <a:custGeom>
              <a:avLst/>
              <a:gdLst>
                <a:gd name="T0" fmla="*/ 2147483647 w 21600"/>
                <a:gd name="T1" fmla="*/ 0 h 15695"/>
                <a:gd name="T2" fmla="*/ 2147483647 w 21600"/>
                <a:gd name="T3" fmla="*/ 2147483647 h 15695"/>
                <a:gd name="T4" fmla="*/ 0 w 21600"/>
                <a:gd name="T5" fmla="*/ 2147483647 h 15695"/>
                <a:gd name="T6" fmla="*/ 0 60000 65536"/>
                <a:gd name="T7" fmla="*/ 0 60000 65536"/>
                <a:gd name="T8" fmla="*/ 0 60000 65536"/>
                <a:gd name="T9" fmla="*/ 0 w 21600"/>
                <a:gd name="T10" fmla="*/ 0 h 15695"/>
                <a:gd name="T11" fmla="*/ 21600 w 21600"/>
                <a:gd name="T12" fmla="*/ 15695 h 15695"/>
              </a:gdLst>
              <a:ahLst/>
              <a:cxnLst>
                <a:cxn ang="T6">
                  <a:pos x="T0" y="T1"/>
                </a:cxn>
                <a:cxn ang="T7">
                  <a:pos x="T2" y="T3"/>
                </a:cxn>
                <a:cxn ang="T8">
                  <a:pos x="T4" y="T5"/>
                </a:cxn>
              </a:cxnLst>
              <a:rect l="T9" t="T10" r="T11" b="T12"/>
              <a:pathLst>
                <a:path w="21600" h="15695" fill="none" extrusionOk="0">
                  <a:moveTo>
                    <a:pt x="14840" y="-1"/>
                  </a:moveTo>
                  <a:cubicBezTo>
                    <a:pt x="19155" y="4079"/>
                    <a:pt x="21600" y="9756"/>
                    <a:pt x="21600" y="15695"/>
                  </a:cubicBezTo>
                </a:path>
                <a:path w="21600" h="15695" stroke="0" extrusionOk="0">
                  <a:moveTo>
                    <a:pt x="14840" y="-1"/>
                  </a:moveTo>
                  <a:cubicBezTo>
                    <a:pt x="19155" y="4079"/>
                    <a:pt x="21600" y="9756"/>
                    <a:pt x="21600" y="15695"/>
                  </a:cubicBezTo>
                  <a:lnTo>
                    <a:pt x="0" y="15695"/>
                  </a:lnTo>
                  <a:lnTo>
                    <a:pt x="14840" y="-1"/>
                  </a:lnTo>
                  <a:close/>
                </a:path>
              </a:pathLst>
            </a:custGeom>
            <a:noFill/>
            <a:ln w="9525">
              <a:solidFill>
                <a:schemeClr val="bg1">
                  <a:lumMod val="50000"/>
                </a:schemeClr>
              </a:solidFill>
              <a:prstDash val="sysDot"/>
              <a:round/>
              <a:headEnd/>
              <a:tailEnd type="triangle" w="med" len="med"/>
            </a:ln>
            <a:extLst>
              <a:ext uri="{909E8E84-426E-40DD-AFC4-6F175D3DCCD1}">
                <a14:hiddenFill xmlns:a14="http://schemas.microsoft.com/office/drawing/2010/main">
                  <a:solidFill>
                    <a:srgbClr val="FFFFFF"/>
                  </a:solidFill>
                </a14:hiddenFill>
              </a:ext>
            </a:extLst>
          </p:spPr>
          <p:txBody>
            <a:bodyPr wrap="none" anchor="ctr"/>
            <a:lstStyle/>
            <a:p>
              <a:pPr algn="just" defTabSz="1054842" latinLnBrk="1">
                <a:lnSpc>
                  <a:spcPct val="120000"/>
                </a:lnSpc>
                <a:spcBef>
                  <a:spcPts val="0"/>
                </a:spcBef>
                <a:spcAft>
                  <a:spcPts val="0"/>
                </a:spcAft>
                <a:defRPr/>
              </a:pPr>
              <a:endParaRPr kumimoji="1" lang="zh-CN" altLang="en-US" sz="900" kern="0">
                <a:solidFill>
                  <a:schemeClr val="bg1">
                    <a:lumMod val="65000"/>
                  </a:schemeClr>
                </a:solidFill>
                <a:latin typeface="微软雅黑" panose="020B0503020204020204" pitchFamily="34" charset="-122"/>
                <a:ea typeface="微软雅黑" panose="020B0503020204020204" pitchFamily="34" charset="-122"/>
                <a:cs typeface="+mn-ea"/>
                <a:sym typeface="微软雅黑" panose="020B0503020204020204" pitchFamily="34" charset="-122"/>
              </a:endParaRPr>
            </a:p>
          </p:txBody>
        </p:sp>
        <p:sp>
          <p:nvSpPr>
            <p:cNvPr id="14" name="Arc 683"/>
            <p:cNvSpPr>
              <a:spLocks/>
            </p:cNvSpPr>
            <p:nvPr/>
          </p:nvSpPr>
          <p:spPr bwMode="auto">
            <a:xfrm rot="256945">
              <a:off x="7018916" y="2744709"/>
              <a:ext cx="620712" cy="898525"/>
            </a:xfrm>
            <a:custGeom>
              <a:avLst/>
              <a:gdLst>
                <a:gd name="T0" fmla="*/ 2147483647 w 21600"/>
                <a:gd name="T1" fmla="*/ 0 h 31203"/>
                <a:gd name="T2" fmla="*/ 2147483647 w 21600"/>
                <a:gd name="T3" fmla="*/ 2147483647 h 31203"/>
                <a:gd name="T4" fmla="*/ 0 w 21600"/>
                <a:gd name="T5" fmla="*/ 2147483647 h 31203"/>
                <a:gd name="T6" fmla="*/ 0 60000 65536"/>
                <a:gd name="T7" fmla="*/ 0 60000 65536"/>
                <a:gd name="T8" fmla="*/ 0 60000 65536"/>
                <a:gd name="T9" fmla="*/ 0 w 21600"/>
                <a:gd name="T10" fmla="*/ 0 h 31203"/>
                <a:gd name="T11" fmla="*/ 21600 w 21600"/>
                <a:gd name="T12" fmla="*/ 31203 h 31203"/>
              </a:gdLst>
              <a:ahLst/>
              <a:cxnLst>
                <a:cxn ang="T6">
                  <a:pos x="T0" y="T1"/>
                </a:cxn>
                <a:cxn ang="T7">
                  <a:pos x="T2" y="T3"/>
                </a:cxn>
                <a:cxn ang="T8">
                  <a:pos x="T4" y="T5"/>
                </a:cxn>
              </a:cxnLst>
              <a:rect l="T9" t="T10" r="T11" b="T12"/>
              <a:pathLst>
                <a:path w="21600" h="31203" fill="none" extrusionOk="0">
                  <a:moveTo>
                    <a:pt x="3237" y="-1"/>
                  </a:moveTo>
                  <a:cubicBezTo>
                    <a:pt x="13795" y="1600"/>
                    <a:pt x="21600" y="10676"/>
                    <a:pt x="21600" y="21356"/>
                  </a:cubicBezTo>
                  <a:cubicBezTo>
                    <a:pt x="21600" y="24780"/>
                    <a:pt x="20785" y="28155"/>
                    <a:pt x="19224" y="31202"/>
                  </a:cubicBezTo>
                </a:path>
                <a:path w="21600" h="31203" stroke="0" extrusionOk="0">
                  <a:moveTo>
                    <a:pt x="3237" y="-1"/>
                  </a:moveTo>
                  <a:cubicBezTo>
                    <a:pt x="13795" y="1600"/>
                    <a:pt x="21600" y="10676"/>
                    <a:pt x="21600" y="21356"/>
                  </a:cubicBezTo>
                  <a:cubicBezTo>
                    <a:pt x="21600" y="24780"/>
                    <a:pt x="20785" y="28155"/>
                    <a:pt x="19224" y="31202"/>
                  </a:cubicBezTo>
                  <a:lnTo>
                    <a:pt x="0" y="21356"/>
                  </a:lnTo>
                  <a:lnTo>
                    <a:pt x="3237" y="-1"/>
                  </a:lnTo>
                  <a:close/>
                </a:path>
              </a:pathLst>
            </a:custGeom>
            <a:noFill/>
            <a:ln w="9525">
              <a:solidFill>
                <a:schemeClr val="bg1">
                  <a:lumMod val="50000"/>
                </a:schemeClr>
              </a:solidFill>
              <a:prstDash val="sysDot"/>
              <a:round/>
              <a:headEnd/>
              <a:tailEnd type="triangle" w="med" len="med"/>
            </a:ln>
            <a:extLst>
              <a:ext uri="{909E8E84-426E-40DD-AFC4-6F175D3DCCD1}">
                <a14:hiddenFill xmlns:a14="http://schemas.microsoft.com/office/drawing/2010/main">
                  <a:solidFill>
                    <a:srgbClr val="FFFFFF"/>
                  </a:solidFill>
                </a14:hiddenFill>
              </a:ext>
            </a:extLst>
          </p:spPr>
          <p:txBody>
            <a:bodyPr wrap="none" anchor="ctr"/>
            <a:lstStyle/>
            <a:p>
              <a:pPr algn="just" defTabSz="1054842" latinLnBrk="1">
                <a:lnSpc>
                  <a:spcPct val="120000"/>
                </a:lnSpc>
                <a:spcBef>
                  <a:spcPts val="0"/>
                </a:spcBef>
                <a:spcAft>
                  <a:spcPts val="0"/>
                </a:spcAft>
                <a:defRPr/>
              </a:pPr>
              <a:endParaRPr kumimoji="1" lang="zh-CN" altLang="en-US" sz="900" kern="0">
                <a:solidFill>
                  <a:schemeClr val="bg1">
                    <a:lumMod val="65000"/>
                  </a:schemeClr>
                </a:solidFill>
                <a:latin typeface="微软雅黑" panose="020B0503020204020204" pitchFamily="34" charset="-122"/>
                <a:ea typeface="微软雅黑" panose="020B0503020204020204" pitchFamily="34" charset="-122"/>
                <a:cs typeface="+mn-ea"/>
                <a:sym typeface="微软雅黑" panose="020B0503020204020204" pitchFamily="34" charset="-122"/>
              </a:endParaRPr>
            </a:p>
          </p:txBody>
        </p:sp>
      </p:grpSp>
      <p:sp>
        <p:nvSpPr>
          <p:cNvPr id="15" name="Content Placeholder 2"/>
          <p:cNvSpPr txBox="1">
            <a:spLocks/>
          </p:cNvSpPr>
          <p:nvPr/>
        </p:nvSpPr>
        <p:spPr>
          <a:xfrm>
            <a:off x="9044131" y="2350980"/>
            <a:ext cx="1345684" cy="512897"/>
          </a:xfrm>
          <a:prstGeom prst="rect">
            <a:avLst/>
          </a:prstGeom>
        </p:spPr>
        <p:txBody>
          <a:bodyPr vert="horz" lIns="105484" tIns="52741" rIns="105484" bIns="52741" rtlCol="0">
            <a:noAutofit/>
          </a:bodyPr>
          <a:lstStyle>
            <a:lvl1pPr marL="342900" indent="-342900" algn="l" defTabSz="914400" rtl="0" eaLnBrk="1" latinLnBrk="0" hangingPunct="1">
              <a:spcBef>
                <a:spcPct val="20000"/>
              </a:spcBef>
              <a:buFont typeface="Arial" pitchFamily="34" charset="0"/>
              <a:buChar char="•"/>
              <a:defRPr sz="1400" kern="1200">
                <a:solidFill>
                  <a:schemeClr val="bg1">
                    <a:lumMod val="65000"/>
                  </a:schemeClr>
                </a:solidFill>
                <a:latin typeface="+mn-lt"/>
                <a:ea typeface="+mn-ea"/>
                <a:cs typeface="+mn-cs"/>
              </a:defRPr>
            </a:lvl1pPr>
            <a:lvl2pPr marL="742950" indent="-285750" algn="l" defTabSz="914400" rtl="0" eaLnBrk="1" latinLnBrk="0" hangingPunct="1">
              <a:spcBef>
                <a:spcPct val="20000"/>
              </a:spcBef>
              <a:buFont typeface="Arial" pitchFamily="34" charset="0"/>
              <a:buChar char="–"/>
              <a:defRPr sz="1200" kern="1200">
                <a:solidFill>
                  <a:schemeClr val="bg1">
                    <a:lumMod val="65000"/>
                  </a:schemeClr>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100" kern="1200">
                <a:solidFill>
                  <a:schemeClr val="bg1">
                    <a:lumMod val="65000"/>
                  </a:schemeClr>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050" kern="1200">
                <a:solidFill>
                  <a:schemeClr val="bg1">
                    <a:lumMod val="65000"/>
                  </a:schemeClr>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050" kern="1200">
                <a:solidFill>
                  <a:schemeClr val="bg1">
                    <a:lumMod val="6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lnSpc>
                <a:spcPct val="120000"/>
              </a:lnSpc>
              <a:spcBef>
                <a:spcPts val="0"/>
              </a:spcBef>
              <a:spcAft>
                <a:spcPts val="0"/>
              </a:spcAft>
              <a:buNone/>
            </a:pPr>
            <a:r>
              <a:rPr lang="en-US" altLang="zh-CN" dirty="0">
                <a:solidFill>
                  <a:schemeClr val="bg1">
                    <a:lumMod val="50000"/>
                  </a:schemeClr>
                </a:solidFill>
                <a:latin typeface="微软雅黑" panose="020B0503020204020204" pitchFamily="34" charset="-122"/>
                <a:ea typeface="微软雅黑" panose="020B0503020204020204" pitchFamily="34" charset="-122"/>
                <a:cs typeface="+mn-ea"/>
                <a:sym typeface="微软雅黑" panose="020B0503020204020204" pitchFamily="34" charset="-122"/>
              </a:rPr>
              <a:t>Membership </a:t>
            </a:r>
            <a:endParaRPr lang="en-US" dirty="0">
              <a:solidFill>
                <a:schemeClr val="bg1">
                  <a:lumMod val="50000"/>
                </a:schemeClr>
              </a:solidFill>
              <a:latin typeface="微软雅黑" panose="020B0503020204020204" pitchFamily="34" charset="-122"/>
              <a:ea typeface="微软雅黑" panose="020B0503020204020204" pitchFamily="34" charset="-122"/>
              <a:cs typeface="+mn-ea"/>
              <a:sym typeface="微软雅黑" panose="020B0503020204020204" pitchFamily="34" charset="-122"/>
            </a:endParaRPr>
          </a:p>
        </p:txBody>
      </p:sp>
      <p:sp>
        <p:nvSpPr>
          <p:cNvPr id="16" name="Content Placeholder 2"/>
          <p:cNvSpPr txBox="1">
            <a:spLocks/>
          </p:cNvSpPr>
          <p:nvPr/>
        </p:nvSpPr>
        <p:spPr>
          <a:xfrm>
            <a:off x="8691733" y="5777998"/>
            <a:ext cx="1626074" cy="512897"/>
          </a:xfrm>
          <a:prstGeom prst="rect">
            <a:avLst/>
          </a:prstGeom>
        </p:spPr>
        <p:txBody>
          <a:bodyPr vert="horz" lIns="105484" tIns="52741" rIns="105484" bIns="52741" rtlCol="0">
            <a:noAutofit/>
          </a:bodyPr>
          <a:lstStyle>
            <a:lvl1pPr marL="342900" indent="-342900" algn="l" defTabSz="914400" rtl="0" eaLnBrk="1" latinLnBrk="0" hangingPunct="1">
              <a:spcBef>
                <a:spcPct val="20000"/>
              </a:spcBef>
              <a:buFont typeface="Arial" pitchFamily="34" charset="0"/>
              <a:buChar char="•"/>
              <a:defRPr sz="1400" kern="1200">
                <a:solidFill>
                  <a:schemeClr val="bg1">
                    <a:lumMod val="65000"/>
                  </a:schemeClr>
                </a:solidFill>
                <a:latin typeface="+mn-lt"/>
                <a:ea typeface="+mn-ea"/>
                <a:cs typeface="+mn-cs"/>
              </a:defRPr>
            </a:lvl1pPr>
            <a:lvl2pPr marL="742950" indent="-285750" algn="l" defTabSz="914400" rtl="0" eaLnBrk="1" latinLnBrk="0" hangingPunct="1">
              <a:spcBef>
                <a:spcPct val="20000"/>
              </a:spcBef>
              <a:buFont typeface="Arial" pitchFamily="34" charset="0"/>
              <a:buChar char="–"/>
              <a:defRPr sz="1200" kern="1200">
                <a:solidFill>
                  <a:schemeClr val="bg1">
                    <a:lumMod val="65000"/>
                  </a:schemeClr>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100" kern="1200">
                <a:solidFill>
                  <a:schemeClr val="bg1">
                    <a:lumMod val="65000"/>
                  </a:schemeClr>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050" kern="1200">
                <a:solidFill>
                  <a:schemeClr val="bg1">
                    <a:lumMod val="65000"/>
                  </a:schemeClr>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050" kern="1200">
                <a:solidFill>
                  <a:schemeClr val="bg1">
                    <a:lumMod val="6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lnSpc>
                <a:spcPct val="120000"/>
              </a:lnSpc>
              <a:spcBef>
                <a:spcPts val="0"/>
              </a:spcBef>
              <a:spcAft>
                <a:spcPts val="0"/>
              </a:spcAft>
              <a:buNone/>
            </a:pPr>
            <a:r>
              <a:rPr lang="en-US" dirty="0">
                <a:solidFill>
                  <a:schemeClr val="bg1">
                    <a:lumMod val="50000"/>
                  </a:schemeClr>
                </a:solidFill>
                <a:latin typeface="微软雅黑" panose="020B0503020204020204" pitchFamily="34" charset="-122"/>
                <a:ea typeface="微软雅黑" panose="020B0503020204020204" pitchFamily="34" charset="-122"/>
                <a:cs typeface="+mn-ea"/>
                <a:sym typeface="微软雅黑" panose="020B0503020204020204" pitchFamily="34" charset="-122"/>
              </a:rPr>
              <a:t>Projects  </a:t>
            </a:r>
          </a:p>
        </p:txBody>
      </p:sp>
      <p:sp>
        <p:nvSpPr>
          <p:cNvPr id="17" name="Content Placeholder 2"/>
          <p:cNvSpPr txBox="1">
            <a:spLocks/>
          </p:cNvSpPr>
          <p:nvPr/>
        </p:nvSpPr>
        <p:spPr>
          <a:xfrm>
            <a:off x="5884612" y="4120478"/>
            <a:ext cx="990934" cy="512897"/>
          </a:xfrm>
          <a:prstGeom prst="rect">
            <a:avLst/>
          </a:prstGeom>
        </p:spPr>
        <p:txBody>
          <a:bodyPr vert="horz" lIns="105484" tIns="52741" rIns="105484" bIns="52741" rtlCol="0">
            <a:noAutofit/>
          </a:bodyPr>
          <a:lstStyle>
            <a:lvl1pPr marL="342900" indent="-342900" algn="l" defTabSz="914400" rtl="0" eaLnBrk="1" latinLnBrk="0" hangingPunct="1">
              <a:spcBef>
                <a:spcPct val="20000"/>
              </a:spcBef>
              <a:buFont typeface="Arial" pitchFamily="34" charset="0"/>
              <a:buChar char="•"/>
              <a:defRPr sz="1400" kern="1200">
                <a:solidFill>
                  <a:schemeClr val="bg1">
                    <a:lumMod val="65000"/>
                  </a:schemeClr>
                </a:solidFill>
                <a:latin typeface="+mn-lt"/>
                <a:ea typeface="+mn-ea"/>
                <a:cs typeface="+mn-cs"/>
              </a:defRPr>
            </a:lvl1pPr>
            <a:lvl2pPr marL="742950" indent="-285750" algn="l" defTabSz="914400" rtl="0" eaLnBrk="1" latinLnBrk="0" hangingPunct="1">
              <a:spcBef>
                <a:spcPct val="20000"/>
              </a:spcBef>
              <a:buFont typeface="Arial" pitchFamily="34" charset="0"/>
              <a:buChar char="–"/>
              <a:defRPr sz="1200" kern="1200">
                <a:solidFill>
                  <a:schemeClr val="bg1">
                    <a:lumMod val="65000"/>
                  </a:schemeClr>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100" kern="1200">
                <a:solidFill>
                  <a:schemeClr val="bg1">
                    <a:lumMod val="65000"/>
                  </a:schemeClr>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050" kern="1200">
                <a:solidFill>
                  <a:schemeClr val="bg1">
                    <a:lumMod val="65000"/>
                  </a:schemeClr>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050" kern="1200">
                <a:solidFill>
                  <a:schemeClr val="bg1">
                    <a:lumMod val="6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lnSpc>
                <a:spcPct val="120000"/>
              </a:lnSpc>
              <a:spcBef>
                <a:spcPts val="0"/>
              </a:spcBef>
              <a:spcAft>
                <a:spcPts val="0"/>
              </a:spcAft>
              <a:buNone/>
            </a:pPr>
            <a:r>
              <a:rPr lang="en-US" altLang="zh-CN" dirty="0">
                <a:solidFill>
                  <a:schemeClr val="bg1">
                    <a:lumMod val="50000"/>
                  </a:schemeClr>
                </a:solidFill>
                <a:latin typeface="微软雅黑" panose="020B0503020204020204" pitchFamily="34" charset="-122"/>
                <a:ea typeface="微软雅黑" panose="020B0503020204020204" pitchFamily="34" charset="-122"/>
                <a:cs typeface="+mn-ea"/>
                <a:sym typeface="微软雅黑" panose="020B0503020204020204" pitchFamily="34" charset="-122"/>
              </a:rPr>
              <a:t>Service </a:t>
            </a:r>
            <a:endParaRPr lang="en-US" dirty="0">
              <a:solidFill>
                <a:schemeClr val="bg1">
                  <a:lumMod val="50000"/>
                </a:schemeClr>
              </a:solidFill>
              <a:latin typeface="微软雅黑" panose="020B0503020204020204" pitchFamily="34" charset="-122"/>
              <a:ea typeface="微软雅黑" panose="020B0503020204020204" pitchFamily="34" charset="-122"/>
              <a:cs typeface="+mn-ea"/>
              <a:sym typeface="微软雅黑" panose="020B0503020204020204" pitchFamily="34" charset="-122"/>
            </a:endParaRPr>
          </a:p>
        </p:txBody>
      </p:sp>
      <p:grpSp>
        <p:nvGrpSpPr>
          <p:cNvPr id="18" name="Group 17"/>
          <p:cNvGrpSpPr/>
          <p:nvPr/>
        </p:nvGrpSpPr>
        <p:grpSpPr>
          <a:xfrm>
            <a:off x="7281977" y="5411695"/>
            <a:ext cx="436704" cy="436704"/>
            <a:chOff x="5607370" y="3562829"/>
            <a:chExt cx="587140" cy="587140"/>
          </a:xfrm>
          <a:solidFill>
            <a:schemeClr val="bg1"/>
          </a:solidFill>
        </p:grpSpPr>
        <p:sp>
          <p:nvSpPr>
            <p:cNvPr id="19" name="Freeform 15"/>
            <p:cNvSpPr>
              <a:spLocks noEditPoints="1"/>
            </p:cNvSpPr>
            <p:nvPr/>
          </p:nvSpPr>
          <p:spPr bwMode="auto">
            <a:xfrm>
              <a:off x="5746497" y="3702123"/>
              <a:ext cx="308897" cy="308544"/>
            </a:xfrm>
            <a:custGeom>
              <a:avLst/>
              <a:gdLst>
                <a:gd name="T0" fmla="*/ 183 w 371"/>
                <a:gd name="T1" fmla="*/ 1 h 370"/>
                <a:gd name="T2" fmla="*/ 2 w 371"/>
                <a:gd name="T3" fmla="*/ 187 h 370"/>
                <a:gd name="T4" fmla="*/ 188 w 371"/>
                <a:gd name="T5" fmla="*/ 369 h 370"/>
                <a:gd name="T6" fmla="*/ 370 w 371"/>
                <a:gd name="T7" fmla="*/ 182 h 370"/>
                <a:gd name="T8" fmla="*/ 183 w 371"/>
                <a:gd name="T9" fmla="*/ 1 h 370"/>
                <a:gd name="T10" fmla="*/ 184 w 371"/>
                <a:gd name="T11" fmla="*/ 25 h 370"/>
                <a:gd name="T12" fmla="*/ 260 w 371"/>
                <a:gd name="T13" fmla="*/ 43 h 370"/>
                <a:gd name="T14" fmla="*/ 235 w 371"/>
                <a:gd name="T15" fmla="*/ 84 h 370"/>
                <a:gd name="T16" fmla="*/ 186 w 371"/>
                <a:gd name="T17" fmla="*/ 73 h 370"/>
                <a:gd name="T18" fmla="*/ 137 w 371"/>
                <a:gd name="T19" fmla="*/ 84 h 370"/>
                <a:gd name="T20" fmla="*/ 112 w 371"/>
                <a:gd name="T21" fmla="*/ 43 h 370"/>
                <a:gd name="T22" fmla="*/ 184 w 371"/>
                <a:gd name="T23" fmla="*/ 25 h 370"/>
                <a:gd name="T24" fmla="*/ 85 w 371"/>
                <a:gd name="T25" fmla="*/ 234 h 370"/>
                <a:gd name="T26" fmla="*/ 44 w 371"/>
                <a:gd name="T27" fmla="*/ 259 h 370"/>
                <a:gd name="T28" fmla="*/ 26 w 371"/>
                <a:gd name="T29" fmla="*/ 187 h 370"/>
                <a:gd name="T30" fmla="*/ 44 w 371"/>
                <a:gd name="T31" fmla="*/ 111 h 370"/>
                <a:gd name="T32" fmla="*/ 85 w 371"/>
                <a:gd name="T33" fmla="*/ 136 h 370"/>
                <a:gd name="T34" fmla="*/ 74 w 371"/>
                <a:gd name="T35" fmla="*/ 185 h 370"/>
                <a:gd name="T36" fmla="*/ 85 w 371"/>
                <a:gd name="T37" fmla="*/ 234 h 370"/>
                <a:gd name="T38" fmla="*/ 188 w 371"/>
                <a:gd name="T39" fmla="*/ 345 h 370"/>
                <a:gd name="T40" fmla="*/ 112 w 371"/>
                <a:gd name="T41" fmla="*/ 327 h 370"/>
                <a:gd name="T42" fmla="*/ 137 w 371"/>
                <a:gd name="T43" fmla="*/ 286 h 370"/>
                <a:gd name="T44" fmla="*/ 186 w 371"/>
                <a:gd name="T45" fmla="*/ 297 h 370"/>
                <a:gd name="T46" fmla="*/ 235 w 371"/>
                <a:gd name="T47" fmla="*/ 286 h 370"/>
                <a:gd name="T48" fmla="*/ 260 w 371"/>
                <a:gd name="T49" fmla="*/ 327 h 370"/>
                <a:gd name="T50" fmla="*/ 188 w 371"/>
                <a:gd name="T51" fmla="*/ 345 h 370"/>
                <a:gd name="T52" fmla="*/ 186 w 371"/>
                <a:gd name="T53" fmla="*/ 273 h 370"/>
                <a:gd name="T54" fmla="*/ 98 w 371"/>
                <a:gd name="T55" fmla="*/ 185 h 370"/>
                <a:gd name="T56" fmla="*/ 186 w 371"/>
                <a:gd name="T57" fmla="*/ 97 h 370"/>
                <a:gd name="T58" fmla="*/ 274 w 371"/>
                <a:gd name="T59" fmla="*/ 185 h 370"/>
                <a:gd name="T60" fmla="*/ 186 w 371"/>
                <a:gd name="T61" fmla="*/ 273 h 370"/>
                <a:gd name="T62" fmla="*/ 286 w 371"/>
                <a:gd name="T63" fmla="*/ 234 h 370"/>
                <a:gd name="T64" fmla="*/ 298 w 371"/>
                <a:gd name="T65" fmla="*/ 185 h 370"/>
                <a:gd name="T66" fmla="*/ 286 w 371"/>
                <a:gd name="T67" fmla="*/ 136 h 370"/>
                <a:gd name="T68" fmla="*/ 328 w 371"/>
                <a:gd name="T69" fmla="*/ 111 h 370"/>
                <a:gd name="T70" fmla="*/ 346 w 371"/>
                <a:gd name="T71" fmla="*/ 183 h 370"/>
                <a:gd name="T72" fmla="*/ 328 w 371"/>
                <a:gd name="T73" fmla="*/ 259 h 370"/>
                <a:gd name="T74" fmla="*/ 286 w 371"/>
                <a:gd name="T75" fmla="*/ 234 h 3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71" h="370">
                  <a:moveTo>
                    <a:pt x="183" y="1"/>
                  </a:moveTo>
                  <a:cubicBezTo>
                    <a:pt x="82" y="2"/>
                    <a:pt x="0" y="86"/>
                    <a:pt x="2" y="187"/>
                  </a:cubicBezTo>
                  <a:cubicBezTo>
                    <a:pt x="3" y="289"/>
                    <a:pt x="87" y="370"/>
                    <a:pt x="188" y="369"/>
                  </a:cubicBezTo>
                  <a:cubicBezTo>
                    <a:pt x="290" y="368"/>
                    <a:pt x="371" y="284"/>
                    <a:pt x="370" y="182"/>
                  </a:cubicBezTo>
                  <a:cubicBezTo>
                    <a:pt x="368" y="81"/>
                    <a:pt x="285" y="0"/>
                    <a:pt x="183" y="1"/>
                  </a:cubicBezTo>
                  <a:close/>
                  <a:moveTo>
                    <a:pt x="184" y="25"/>
                  </a:moveTo>
                  <a:cubicBezTo>
                    <a:pt x="211" y="25"/>
                    <a:pt x="237" y="31"/>
                    <a:pt x="260" y="43"/>
                  </a:cubicBezTo>
                  <a:cubicBezTo>
                    <a:pt x="235" y="84"/>
                    <a:pt x="235" y="84"/>
                    <a:pt x="235" y="84"/>
                  </a:cubicBezTo>
                  <a:cubicBezTo>
                    <a:pt x="220" y="77"/>
                    <a:pt x="203" y="73"/>
                    <a:pt x="186" y="73"/>
                  </a:cubicBezTo>
                  <a:cubicBezTo>
                    <a:pt x="168" y="73"/>
                    <a:pt x="151" y="77"/>
                    <a:pt x="137" y="84"/>
                  </a:cubicBezTo>
                  <a:cubicBezTo>
                    <a:pt x="112" y="43"/>
                    <a:pt x="112" y="43"/>
                    <a:pt x="112" y="43"/>
                  </a:cubicBezTo>
                  <a:cubicBezTo>
                    <a:pt x="133" y="32"/>
                    <a:pt x="158" y="25"/>
                    <a:pt x="184" y="25"/>
                  </a:cubicBezTo>
                  <a:close/>
                  <a:moveTo>
                    <a:pt x="85" y="234"/>
                  </a:moveTo>
                  <a:cubicBezTo>
                    <a:pt x="44" y="259"/>
                    <a:pt x="44" y="259"/>
                    <a:pt x="44" y="259"/>
                  </a:cubicBezTo>
                  <a:cubicBezTo>
                    <a:pt x="33" y="237"/>
                    <a:pt x="26" y="213"/>
                    <a:pt x="26" y="187"/>
                  </a:cubicBezTo>
                  <a:cubicBezTo>
                    <a:pt x="25" y="160"/>
                    <a:pt x="32" y="134"/>
                    <a:pt x="44" y="111"/>
                  </a:cubicBezTo>
                  <a:cubicBezTo>
                    <a:pt x="85" y="136"/>
                    <a:pt x="85" y="136"/>
                    <a:pt x="85" y="136"/>
                  </a:cubicBezTo>
                  <a:cubicBezTo>
                    <a:pt x="78" y="151"/>
                    <a:pt x="74" y="167"/>
                    <a:pt x="74" y="185"/>
                  </a:cubicBezTo>
                  <a:cubicBezTo>
                    <a:pt x="74" y="203"/>
                    <a:pt x="78" y="219"/>
                    <a:pt x="85" y="234"/>
                  </a:cubicBezTo>
                  <a:close/>
                  <a:moveTo>
                    <a:pt x="188" y="345"/>
                  </a:moveTo>
                  <a:cubicBezTo>
                    <a:pt x="161" y="345"/>
                    <a:pt x="135" y="339"/>
                    <a:pt x="112" y="327"/>
                  </a:cubicBezTo>
                  <a:cubicBezTo>
                    <a:pt x="137" y="286"/>
                    <a:pt x="137" y="286"/>
                    <a:pt x="137" y="286"/>
                  </a:cubicBezTo>
                  <a:cubicBezTo>
                    <a:pt x="151" y="293"/>
                    <a:pt x="168" y="297"/>
                    <a:pt x="186" y="297"/>
                  </a:cubicBezTo>
                  <a:cubicBezTo>
                    <a:pt x="203" y="297"/>
                    <a:pt x="220" y="293"/>
                    <a:pt x="235" y="286"/>
                  </a:cubicBezTo>
                  <a:cubicBezTo>
                    <a:pt x="260" y="327"/>
                    <a:pt x="260" y="327"/>
                    <a:pt x="260" y="327"/>
                  </a:cubicBezTo>
                  <a:cubicBezTo>
                    <a:pt x="238" y="338"/>
                    <a:pt x="214" y="345"/>
                    <a:pt x="188" y="345"/>
                  </a:cubicBezTo>
                  <a:close/>
                  <a:moveTo>
                    <a:pt x="186" y="273"/>
                  </a:moveTo>
                  <a:cubicBezTo>
                    <a:pt x="137" y="273"/>
                    <a:pt x="98" y="233"/>
                    <a:pt x="98" y="185"/>
                  </a:cubicBezTo>
                  <a:cubicBezTo>
                    <a:pt x="98" y="136"/>
                    <a:pt x="137" y="97"/>
                    <a:pt x="186" y="97"/>
                  </a:cubicBezTo>
                  <a:cubicBezTo>
                    <a:pt x="234" y="97"/>
                    <a:pt x="274" y="136"/>
                    <a:pt x="274" y="185"/>
                  </a:cubicBezTo>
                  <a:cubicBezTo>
                    <a:pt x="274" y="233"/>
                    <a:pt x="234" y="273"/>
                    <a:pt x="186" y="273"/>
                  </a:cubicBezTo>
                  <a:close/>
                  <a:moveTo>
                    <a:pt x="286" y="234"/>
                  </a:moveTo>
                  <a:cubicBezTo>
                    <a:pt x="294" y="219"/>
                    <a:pt x="298" y="203"/>
                    <a:pt x="298" y="185"/>
                  </a:cubicBezTo>
                  <a:cubicBezTo>
                    <a:pt x="298" y="167"/>
                    <a:pt x="294" y="151"/>
                    <a:pt x="286" y="136"/>
                  </a:cubicBezTo>
                  <a:cubicBezTo>
                    <a:pt x="328" y="111"/>
                    <a:pt x="328" y="111"/>
                    <a:pt x="328" y="111"/>
                  </a:cubicBezTo>
                  <a:cubicBezTo>
                    <a:pt x="339" y="133"/>
                    <a:pt x="345" y="157"/>
                    <a:pt x="346" y="183"/>
                  </a:cubicBezTo>
                  <a:cubicBezTo>
                    <a:pt x="346" y="210"/>
                    <a:pt x="340" y="236"/>
                    <a:pt x="328" y="259"/>
                  </a:cubicBezTo>
                  <a:lnTo>
                    <a:pt x="286" y="234"/>
                  </a:lnTo>
                  <a:close/>
                </a:path>
              </a:pathLst>
            </a:custGeom>
            <a:grpFill/>
            <a:ln>
              <a:noFill/>
            </a:ln>
          </p:spPr>
          <p:txBody>
            <a:bodyPr vert="horz" wrap="square" lIns="105484" tIns="52741" rIns="105484" bIns="52741" numCol="1" anchor="t" anchorCtr="0" compatLnSpc="1">
              <a:prstTxWarp prst="textNoShape">
                <a:avLst/>
              </a:prstTxWarp>
            </a:bodyPr>
            <a:lstStyle/>
            <a:p>
              <a:pPr algn="just">
                <a:lnSpc>
                  <a:spcPct val="120000"/>
                </a:lnSpc>
                <a:spcBef>
                  <a:spcPts val="0"/>
                </a:spcBef>
                <a:spcAft>
                  <a:spcPts val="0"/>
                </a:spcAft>
              </a:pPr>
              <a:endParaRPr lang="en-US" sz="900" dirty="0">
                <a:solidFill>
                  <a:schemeClr val="bg1">
                    <a:lumMod val="65000"/>
                  </a:schemeClr>
                </a:solidFill>
                <a:latin typeface="微软雅黑" panose="020B0503020204020204" pitchFamily="34" charset="-122"/>
                <a:ea typeface="微软雅黑" panose="020B0503020204020204" pitchFamily="34" charset="-122"/>
                <a:cs typeface="+mn-ea"/>
                <a:sym typeface="微软雅黑" panose="020B0503020204020204" pitchFamily="34" charset="-122"/>
              </a:endParaRPr>
            </a:p>
          </p:txBody>
        </p:sp>
        <p:sp>
          <p:nvSpPr>
            <p:cNvPr id="20" name="Freeform 23"/>
            <p:cNvSpPr>
              <a:spLocks noEditPoints="1"/>
            </p:cNvSpPr>
            <p:nvPr/>
          </p:nvSpPr>
          <p:spPr bwMode="auto">
            <a:xfrm>
              <a:off x="5607370" y="3562829"/>
              <a:ext cx="587140" cy="587140"/>
            </a:xfrm>
            <a:custGeom>
              <a:avLst/>
              <a:gdLst>
                <a:gd name="T0" fmla="*/ 192 w 384"/>
                <a:gd name="T1" fmla="*/ 0 h 384"/>
                <a:gd name="T2" fmla="*/ 0 w 384"/>
                <a:gd name="T3" fmla="*/ 192 h 384"/>
                <a:gd name="T4" fmla="*/ 192 w 384"/>
                <a:gd name="T5" fmla="*/ 384 h 384"/>
                <a:gd name="T6" fmla="*/ 384 w 384"/>
                <a:gd name="T7" fmla="*/ 192 h 384"/>
                <a:gd name="T8" fmla="*/ 192 w 384"/>
                <a:gd name="T9" fmla="*/ 0 h 384"/>
                <a:gd name="T10" fmla="*/ 192 w 384"/>
                <a:gd name="T11" fmla="*/ 349 h 384"/>
                <a:gd name="T12" fmla="*/ 35 w 384"/>
                <a:gd name="T13" fmla="*/ 192 h 384"/>
                <a:gd name="T14" fmla="*/ 192 w 384"/>
                <a:gd name="T15" fmla="*/ 35 h 384"/>
                <a:gd name="T16" fmla="*/ 349 w 384"/>
                <a:gd name="T17" fmla="*/ 192 h 384"/>
                <a:gd name="T18" fmla="*/ 192 w 384"/>
                <a:gd name="T19" fmla="*/ 349 h 3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84" h="384">
                  <a:moveTo>
                    <a:pt x="192" y="0"/>
                  </a:moveTo>
                  <a:cubicBezTo>
                    <a:pt x="86" y="0"/>
                    <a:pt x="0" y="86"/>
                    <a:pt x="0" y="192"/>
                  </a:cubicBezTo>
                  <a:cubicBezTo>
                    <a:pt x="0" y="298"/>
                    <a:pt x="86" y="384"/>
                    <a:pt x="192" y="384"/>
                  </a:cubicBezTo>
                  <a:cubicBezTo>
                    <a:pt x="298" y="384"/>
                    <a:pt x="384" y="298"/>
                    <a:pt x="384" y="192"/>
                  </a:cubicBezTo>
                  <a:cubicBezTo>
                    <a:pt x="384" y="86"/>
                    <a:pt x="298" y="0"/>
                    <a:pt x="192" y="0"/>
                  </a:cubicBezTo>
                  <a:close/>
                  <a:moveTo>
                    <a:pt x="192" y="349"/>
                  </a:moveTo>
                  <a:cubicBezTo>
                    <a:pt x="105" y="349"/>
                    <a:pt x="35" y="278"/>
                    <a:pt x="35" y="192"/>
                  </a:cubicBezTo>
                  <a:cubicBezTo>
                    <a:pt x="35" y="105"/>
                    <a:pt x="105" y="35"/>
                    <a:pt x="192" y="35"/>
                  </a:cubicBezTo>
                  <a:cubicBezTo>
                    <a:pt x="278" y="35"/>
                    <a:pt x="349" y="105"/>
                    <a:pt x="349" y="192"/>
                  </a:cubicBezTo>
                  <a:cubicBezTo>
                    <a:pt x="349" y="278"/>
                    <a:pt x="278" y="349"/>
                    <a:pt x="192" y="349"/>
                  </a:cubicBezTo>
                  <a:close/>
                </a:path>
              </a:pathLst>
            </a:custGeom>
            <a:grpFill/>
            <a:ln>
              <a:noFill/>
            </a:ln>
          </p:spPr>
          <p:txBody>
            <a:bodyPr vert="horz" wrap="square" lIns="105484" tIns="52741" rIns="105484" bIns="52741" numCol="1" anchor="t" anchorCtr="0" compatLnSpc="1">
              <a:prstTxWarp prst="textNoShape">
                <a:avLst/>
              </a:prstTxWarp>
            </a:bodyPr>
            <a:lstStyle/>
            <a:p>
              <a:pPr algn="just">
                <a:lnSpc>
                  <a:spcPct val="120000"/>
                </a:lnSpc>
                <a:spcBef>
                  <a:spcPts val="0"/>
                </a:spcBef>
                <a:spcAft>
                  <a:spcPts val="0"/>
                </a:spcAft>
              </a:pPr>
              <a:endParaRPr lang="en-US" sz="900" dirty="0">
                <a:solidFill>
                  <a:schemeClr val="bg1">
                    <a:lumMod val="65000"/>
                  </a:schemeClr>
                </a:solidFill>
                <a:latin typeface="微软雅黑" panose="020B0503020204020204" pitchFamily="34" charset="-122"/>
                <a:ea typeface="微软雅黑" panose="020B0503020204020204" pitchFamily="34" charset="-122"/>
                <a:cs typeface="+mn-ea"/>
                <a:sym typeface="微软雅黑" panose="020B0503020204020204" pitchFamily="34" charset="-122"/>
              </a:endParaRPr>
            </a:p>
          </p:txBody>
        </p:sp>
      </p:grpSp>
      <p:grpSp>
        <p:nvGrpSpPr>
          <p:cNvPr id="21" name="Group 20"/>
          <p:cNvGrpSpPr/>
          <p:nvPr/>
        </p:nvGrpSpPr>
        <p:grpSpPr>
          <a:xfrm>
            <a:off x="7279899" y="2314089"/>
            <a:ext cx="627243" cy="627243"/>
            <a:chOff x="6665323" y="3562825"/>
            <a:chExt cx="587140" cy="587140"/>
          </a:xfrm>
          <a:solidFill>
            <a:schemeClr val="bg1"/>
          </a:solidFill>
        </p:grpSpPr>
        <p:sp>
          <p:nvSpPr>
            <p:cNvPr id="22" name="Freeform 19"/>
            <p:cNvSpPr>
              <a:spLocks noEditPoints="1"/>
            </p:cNvSpPr>
            <p:nvPr/>
          </p:nvSpPr>
          <p:spPr bwMode="auto">
            <a:xfrm>
              <a:off x="6808144" y="3735126"/>
              <a:ext cx="301499" cy="242538"/>
            </a:xfrm>
            <a:custGeom>
              <a:avLst/>
              <a:gdLst>
                <a:gd name="T0" fmla="*/ 393 w 400"/>
                <a:gd name="T1" fmla="*/ 61 h 322"/>
                <a:gd name="T2" fmla="*/ 300 w 400"/>
                <a:gd name="T3" fmla="*/ 3 h 322"/>
                <a:gd name="T4" fmla="*/ 286 w 400"/>
                <a:gd name="T5" fmla="*/ 3 h 322"/>
                <a:gd name="T6" fmla="*/ 200 w 400"/>
                <a:gd name="T7" fmla="*/ 57 h 322"/>
                <a:gd name="T8" fmla="*/ 113 w 400"/>
                <a:gd name="T9" fmla="*/ 3 h 322"/>
                <a:gd name="T10" fmla="*/ 100 w 400"/>
                <a:gd name="T11" fmla="*/ 3 h 322"/>
                <a:gd name="T12" fmla="*/ 6 w 400"/>
                <a:gd name="T13" fmla="*/ 61 h 322"/>
                <a:gd name="T14" fmla="*/ 0 w 400"/>
                <a:gd name="T15" fmla="*/ 73 h 322"/>
                <a:gd name="T16" fmla="*/ 0 w 400"/>
                <a:gd name="T17" fmla="*/ 307 h 322"/>
                <a:gd name="T18" fmla="*/ 6 w 400"/>
                <a:gd name="T19" fmla="*/ 319 h 322"/>
                <a:gd name="T20" fmla="*/ 20 w 400"/>
                <a:gd name="T21" fmla="*/ 319 h 322"/>
                <a:gd name="T22" fmla="*/ 106 w 400"/>
                <a:gd name="T23" fmla="*/ 265 h 322"/>
                <a:gd name="T24" fmla="*/ 193 w 400"/>
                <a:gd name="T25" fmla="*/ 319 h 322"/>
                <a:gd name="T26" fmla="*/ 207 w 400"/>
                <a:gd name="T27" fmla="*/ 319 h 322"/>
                <a:gd name="T28" fmla="*/ 293 w 400"/>
                <a:gd name="T29" fmla="*/ 265 h 322"/>
                <a:gd name="T30" fmla="*/ 380 w 400"/>
                <a:gd name="T31" fmla="*/ 319 h 322"/>
                <a:gd name="T32" fmla="*/ 387 w 400"/>
                <a:gd name="T33" fmla="*/ 321 h 322"/>
                <a:gd name="T34" fmla="*/ 393 w 400"/>
                <a:gd name="T35" fmla="*/ 319 h 322"/>
                <a:gd name="T36" fmla="*/ 400 w 400"/>
                <a:gd name="T37" fmla="*/ 307 h 322"/>
                <a:gd name="T38" fmla="*/ 400 w 400"/>
                <a:gd name="T39" fmla="*/ 73 h 322"/>
                <a:gd name="T40" fmla="*/ 393 w 400"/>
                <a:gd name="T41" fmla="*/ 61 h 322"/>
                <a:gd name="T42" fmla="*/ 93 w 400"/>
                <a:gd name="T43" fmla="*/ 241 h 322"/>
                <a:gd name="T44" fmla="*/ 26 w 400"/>
                <a:gd name="T45" fmla="*/ 283 h 322"/>
                <a:gd name="T46" fmla="*/ 26 w 400"/>
                <a:gd name="T47" fmla="*/ 81 h 322"/>
                <a:gd name="T48" fmla="*/ 93 w 400"/>
                <a:gd name="T49" fmla="*/ 39 h 322"/>
                <a:gd name="T50" fmla="*/ 93 w 400"/>
                <a:gd name="T51" fmla="*/ 241 h 322"/>
                <a:gd name="T52" fmla="*/ 187 w 400"/>
                <a:gd name="T53" fmla="*/ 283 h 322"/>
                <a:gd name="T54" fmla="*/ 119 w 400"/>
                <a:gd name="T55" fmla="*/ 241 h 322"/>
                <a:gd name="T56" fmla="*/ 119 w 400"/>
                <a:gd name="T57" fmla="*/ 39 h 322"/>
                <a:gd name="T58" fmla="*/ 187 w 400"/>
                <a:gd name="T59" fmla="*/ 81 h 322"/>
                <a:gd name="T60" fmla="*/ 187 w 400"/>
                <a:gd name="T61" fmla="*/ 283 h 322"/>
                <a:gd name="T62" fmla="*/ 280 w 400"/>
                <a:gd name="T63" fmla="*/ 241 h 322"/>
                <a:gd name="T64" fmla="*/ 213 w 400"/>
                <a:gd name="T65" fmla="*/ 283 h 322"/>
                <a:gd name="T66" fmla="*/ 213 w 400"/>
                <a:gd name="T67" fmla="*/ 81 h 322"/>
                <a:gd name="T68" fmla="*/ 280 w 400"/>
                <a:gd name="T69" fmla="*/ 39 h 322"/>
                <a:gd name="T70" fmla="*/ 280 w 400"/>
                <a:gd name="T71" fmla="*/ 241 h 322"/>
                <a:gd name="T72" fmla="*/ 374 w 400"/>
                <a:gd name="T73" fmla="*/ 283 h 322"/>
                <a:gd name="T74" fmla="*/ 306 w 400"/>
                <a:gd name="T75" fmla="*/ 241 h 322"/>
                <a:gd name="T76" fmla="*/ 306 w 400"/>
                <a:gd name="T77" fmla="*/ 39 h 322"/>
                <a:gd name="T78" fmla="*/ 374 w 400"/>
                <a:gd name="T79" fmla="*/ 81 h 322"/>
                <a:gd name="T80" fmla="*/ 374 w 400"/>
                <a:gd name="T81" fmla="*/ 283 h 3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400" h="322">
                  <a:moveTo>
                    <a:pt x="393" y="61"/>
                  </a:moveTo>
                  <a:cubicBezTo>
                    <a:pt x="300" y="3"/>
                    <a:pt x="300" y="3"/>
                    <a:pt x="300" y="3"/>
                  </a:cubicBezTo>
                  <a:cubicBezTo>
                    <a:pt x="296" y="0"/>
                    <a:pt x="291" y="0"/>
                    <a:pt x="286" y="3"/>
                  </a:cubicBezTo>
                  <a:cubicBezTo>
                    <a:pt x="200" y="57"/>
                    <a:pt x="200" y="57"/>
                    <a:pt x="200" y="57"/>
                  </a:cubicBezTo>
                  <a:cubicBezTo>
                    <a:pt x="113" y="3"/>
                    <a:pt x="113" y="3"/>
                    <a:pt x="113" y="3"/>
                  </a:cubicBezTo>
                  <a:cubicBezTo>
                    <a:pt x="109" y="0"/>
                    <a:pt x="104" y="0"/>
                    <a:pt x="100" y="3"/>
                  </a:cubicBezTo>
                  <a:cubicBezTo>
                    <a:pt x="6" y="61"/>
                    <a:pt x="6" y="61"/>
                    <a:pt x="6" y="61"/>
                  </a:cubicBezTo>
                  <a:cubicBezTo>
                    <a:pt x="2" y="64"/>
                    <a:pt x="0" y="68"/>
                    <a:pt x="0" y="73"/>
                  </a:cubicBezTo>
                  <a:cubicBezTo>
                    <a:pt x="0" y="307"/>
                    <a:pt x="0" y="307"/>
                    <a:pt x="0" y="307"/>
                  </a:cubicBezTo>
                  <a:cubicBezTo>
                    <a:pt x="0" y="312"/>
                    <a:pt x="2" y="317"/>
                    <a:pt x="6" y="319"/>
                  </a:cubicBezTo>
                  <a:cubicBezTo>
                    <a:pt x="11" y="322"/>
                    <a:pt x="16" y="321"/>
                    <a:pt x="20" y="319"/>
                  </a:cubicBezTo>
                  <a:cubicBezTo>
                    <a:pt x="106" y="265"/>
                    <a:pt x="106" y="265"/>
                    <a:pt x="106" y="265"/>
                  </a:cubicBezTo>
                  <a:cubicBezTo>
                    <a:pt x="193" y="319"/>
                    <a:pt x="193" y="319"/>
                    <a:pt x="193" y="319"/>
                  </a:cubicBezTo>
                  <a:cubicBezTo>
                    <a:pt x="197" y="322"/>
                    <a:pt x="202" y="322"/>
                    <a:pt x="207" y="319"/>
                  </a:cubicBezTo>
                  <a:cubicBezTo>
                    <a:pt x="293" y="265"/>
                    <a:pt x="293" y="265"/>
                    <a:pt x="293" y="265"/>
                  </a:cubicBezTo>
                  <a:cubicBezTo>
                    <a:pt x="380" y="319"/>
                    <a:pt x="380" y="319"/>
                    <a:pt x="380" y="319"/>
                  </a:cubicBezTo>
                  <a:cubicBezTo>
                    <a:pt x="382" y="320"/>
                    <a:pt x="384" y="321"/>
                    <a:pt x="387" y="321"/>
                  </a:cubicBezTo>
                  <a:cubicBezTo>
                    <a:pt x="389" y="321"/>
                    <a:pt x="391" y="320"/>
                    <a:pt x="393" y="319"/>
                  </a:cubicBezTo>
                  <a:cubicBezTo>
                    <a:pt x="397" y="317"/>
                    <a:pt x="400" y="312"/>
                    <a:pt x="400" y="307"/>
                  </a:cubicBezTo>
                  <a:cubicBezTo>
                    <a:pt x="400" y="73"/>
                    <a:pt x="400" y="73"/>
                    <a:pt x="400" y="73"/>
                  </a:cubicBezTo>
                  <a:cubicBezTo>
                    <a:pt x="400" y="68"/>
                    <a:pt x="397" y="64"/>
                    <a:pt x="393" y="61"/>
                  </a:cubicBezTo>
                  <a:close/>
                  <a:moveTo>
                    <a:pt x="93" y="241"/>
                  </a:moveTo>
                  <a:cubicBezTo>
                    <a:pt x="26" y="283"/>
                    <a:pt x="26" y="283"/>
                    <a:pt x="26" y="283"/>
                  </a:cubicBezTo>
                  <a:cubicBezTo>
                    <a:pt x="26" y="81"/>
                    <a:pt x="26" y="81"/>
                    <a:pt x="26" y="81"/>
                  </a:cubicBezTo>
                  <a:cubicBezTo>
                    <a:pt x="93" y="39"/>
                    <a:pt x="93" y="39"/>
                    <a:pt x="93" y="39"/>
                  </a:cubicBezTo>
                  <a:lnTo>
                    <a:pt x="93" y="241"/>
                  </a:lnTo>
                  <a:close/>
                  <a:moveTo>
                    <a:pt x="187" y="283"/>
                  </a:moveTo>
                  <a:cubicBezTo>
                    <a:pt x="119" y="241"/>
                    <a:pt x="119" y="241"/>
                    <a:pt x="119" y="241"/>
                  </a:cubicBezTo>
                  <a:cubicBezTo>
                    <a:pt x="119" y="39"/>
                    <a:pt x="119" y="39"/>
                    <a:pt x="119" y="39"/>
                  </a:cubicBezTo>
                  <a:cubicBezTo>
                    <a:pt x="187" y="81"/>
                    <a:pt x="187" y="81"/>
                    <a:pt x="187" y="81"/>
                  </a:cubicBezTo>
                  <a:lnTo>
                    <a:pt x="187" y="283"/>
                  </a:lnTo>
                  <a:close/>
                  <a:moveTo>
                    <a:pt x="280" y="241"/>
                  </a:moveTo>
                  <a:cubicBezTo>
                    <a:pt x="213" y="283"/>
                    <a:pt x="213" y="283"/>
                    <a:pt x="213" y="283"/>
                  </a:cubicBezTo>
                  <a:cubicBezTo>
                    <a:pt x="213" y="81"/>
                    <a:pt x="213" y="81"/>
                    <a:pt x="213" y="81"/>
                  </a:cubicBezTo>
                  <a:cubicBezTo>
                    <a:pt x="280" y="39"/>
                    <a:pt x="280" y="39"/>
                    <a:pt x="280" y="39"/>
                  </a:cubicBezTo>
                  <a:lnTo>
                    <a:pt x="280" y="241"/>
                  </a:lnTo>
                  <a:close/>
                  <a:moveTo>
                    <a:pt x="374" y="283"/>
                  </a:moveTo>
                  <a:cubicBezTo>
                    <a:pt x="306" y="241"/>
                    <a:pt x="306" y="241"/>
                    <a:pt x="306" y="241"/>
                  </a:cubicBezTo>
                  <a:cubicBezTo>
                    <a:pt x="306" y="39"/>
                    <a:pt x="306" y="39"/>
                    <a:pt x="306" y="39"/>
                  </a:cubicBezTo>
                  <a:cubicBezTo>
                    <a:pt x="374" y="81"/>
                    <a:pt x="374" y="81"/>
                    <a:pt x="374" y="81"/>
                  </a:cubicBezTo>
                  <a:lnTo>
                    <a:pt x="374" y="283"/>
                  </a:lnTo>
                  <a:close/>
                </a:path>
              </a:pathLst>
            </a:custGeom>
            <a:grpFill/>
            <a:ln>
              <a:noFill/>
            </a:ln>
          </p:spPr>
          <p:txBody>
            <a:bodyPr vert="horz" wrap="square" lIns="105484" tIns="52741" rIns="105484" bIns="52741" numCol="1" anchor="t" anchorCtr="0" compatLnSpc="1">
              <a:prstTxWarp prst="textNoShape">
                <a:avLst/>
              </a:prstTxWarp>
            </a:bodyPr>
            <a:lstStyle/>
            <a:p>
              <a:pPr algn="just">
                <a:lnSpc>
                  <a:spcPct val="120000"/>
                </a:lnSpc>
                <a:spcBef>
                  <a:spcPts val="0"/>
                </a:spcBef>
                <a:spcAft>
                  <a:spcPts val="0"/>
                </a:spcAft>
              </a:pPr>
              <a:endParaRPr lang="en-US" sz="900" dirty="0">
                <a:solidFill>
                  <a:schemeClr val="bg1">
                    <a:lumMod val="65000"/>
                  </a:schemeClr>
                </a:solidFill>
                <a:latin typeface="微软雅黑" panose="020B0503020204020204" pitchFamily="34" charset="-122"/>
                <a:ea typeface="微软雅黑" panose="020B0503020204020204" pitchFamily="34" charset="-122"/>
                <a:cs typeface="+mn-ea"/>
                <a:sym typeface="微软雅黑" panose="020B0503020204020204" pitchFamily="34" charset="-122"/>
              </a:endParaRPr>
            </a:p>
          </p:txBody>
        </p:sp>
        <p:sp>
          <p:nvSpPr>
            <p:cNvPr id="23" name="Freeform 23"/>
            <p:cNvSpPr>
              <a:spLocks noEditPoints="1"/>
            </p:cNvSpPr>
            <p:nvPr/>
          </p:nvSpPr>
          <p:spPr bwMode="auto">
            <a:xfrm>
              <a:off x="6665323" y="3562825"/>
              <a:ext cx="587140" cy="587140"/>
            </a:xfrm>
            <a:custGeom>
              <a:avLst/>
              <a:gdLst>
                <a:gd name="T0" fmla="*/ 192 w 384"/>
                <a:gd name="T1" fmla="*/ 0 h 384"/>
                <a:gd name="T2" fmla="*/ 0 w 384"/>
                <a:gd name="T3" fmla="*/ 192 h 384"/>
                <a:gd name="T4" fmla="*/ 192 w 384"/>
                <a:gd name="T5" fmla="*/ 384 h 384"/>
                <a:gd name="T6" fmla="*/ 384 w 384"/>
                <a:gd name="T7" fmla="*/ 192 h 384"/>
                <a:gd name="T8" fmla="*/ 192 w 384"/>
                <a:gd name="T9" fmla="*/ 0 h 384"/>
                <a:gd name="T10" fmla="*/ 192 w 384"/>
                <a:gd name="T11" fmla="*/ 349 h 384"/>
                <a:gd name="T12" fmla="*/ 35 w 384"/>
                <a:gd name="T13" fmla="*/ 192 h 384"/>
                <a:gd name="T14" fmla="*/ 192 w 384"/>
                <a:gd name="T15" fmla="*/ 35 h 384"/>
                <a:gd name="T16" fmla="*/ 349 w 384"/>
                <a:gd name="T17" fmla="*/ 192 h 384"/>
                <a:gd name="T18" fmla="*/ 192 w 384"/>
                <a:gd name="T19" fmla="*/ 349 h 3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84" h="384">
                  <a:moveTo>
                    <a:pt x="192" y="0"/>
                  </a:moveTo>
                  <a:cubicBezTo>
                    <a:pt x="86" y="0"/>
                    <a:pt x="0" y="86"/>
                    <a:pt x="0" y="192"/>
                  </a:cubicBezTo>
                  <a:cubicBezTo>
                    <a:pt x="0" y="298"/>
                    <a:pt x="86" y="384"/>
                    <a:pt x="192" y="384"/>
                  </a:cubicBezTo>
                  <a:cubicBezTo>
                    <a:pt x="298" y="384"/>
                    <a:pt x="384" y="298"/>
                    <a:pt x="384" y="192"/>
                  </a:cubicBezTo>
                  <a:cubicBezTo>
                    <a:pt x="384" y="86"/>
                    <a:pt x="298" y="0"/>
                    <a:pt x="192" y="0"/>
                  </a:cubicBezTo>
                  <a:close/>
                  <a:moveTo>
                    <a:pt x="192" y="349"/>
                  </a:moveTo>
                  <a:cubicBezTo>
                    <a:pt x="105" y="349"/>
                    <a:pt x="35" y="278"/>
                    <a:pt x="35" y="192"/>
                  </a:cubicBezTo>
                  <a:cubicBezTo>
                    <a:pt x="35" y="105"/>
                    <a:pt x="105" y="35"/>
                    <a:pt x="192" y="35"/>
                  </a:cubicBezTo>
                  <a:cubicBezTo>
                    <a:pt x="278" y="35"/>
                    <a:pt x="349" y="105"/>
                    <a:pt x="349" y="192"/>
                  </a:cubicBezTo>
                  <a:cubicBezTo>
                    <a:pt x="349" y="278"/>
                    <a:pt x="278" y="349"/>
                    <a:pt x="192" y="349"/>
                  </a:cubicBezTo>
                  <a:close/>
                </a:path>
              </a:pathLst>
            </a:custGeom>
            <a:grpFill/>
            <a:ln>
              <a:noFill/>
            </a:ln>
          </p:spPr>
          <p:txBody>
            <a:bodyPr vert="horz" wrap="square" lIns="105484" tIns="52741" rIns="105484" bIns="52741" numCol="1" anchor="t" anchorCtr="0" compatLnSpc="1">
              <a:prstTxWarp prst="textNoShape">
                <a:avLst/>
              </a:prstTxWarp>
            </a:bodyPr>
            <a:lstStyle/>
            <a:p>
              <a:pPr algn="just">
                <a:lnSpc>
                  <a:spcPct val="120000"/>
                </a:lnSpc>
                <a:spcBef>
                  <a:spcPts val="0"/>
                </a:spcBef>
                <a:spcAft>
                  <a:spcPts val="0"/>
                </a:spcAft>
              </a:pPr>
              <a:endParaRPr lang="en-US" sz="900" dirty="0">
                <a:solidFill>
                  <a:schemeClr val="bg1">
                    <a:lumMod val="65000"/>
                  </a:schemeClr>
                </a:solidFill>
                <a:latin typeface="微软雅黑" panose="020B0503020204020204" pitchFamily="34" charset="-122"/>
                <a:ea typeface="微软雅黑" panose="020B0503020204020204" pitchFamily="34" charset="-122"/>
                <a:cs typeface="+mn-ea"/>
                <a:sym typeface="微软雅黑" panose="020B0503020204020204" pitchFamily="34" charset="-122"/>
              </a:endParaRPr>
            </a:p>
          </p:txBody>
        </p:sp>
      </p:grpSp>
      <p:grpSp>
        <p:nvGrpSpPr>
          <p:cNvPr id="24" name="Group 23"/>
          <p:cNvGrpSpPr/>
          <p:nvPr/>
        </p:nvGrpSpPr>
        <p:grpSpPr>
          <a:xfrm>
            <a:off x="8228261" y="4171444"/>
            <a:ext cx="436704" cy="436704"/>
            <a:chOff x="7740352" y="3562825"/>
            <a:chExt cx="587140" cy="587140"/>
          </a:xfrm>
          <a:solidFill>
            <a:schemeClr val="bg1"/>
          </a:solidFill>
        </p:grpSpPr>
        <p:sp>
          <p:nvSpPr>
            <p:cNvPr id="25" name="Freeform 24"/>
            <p:cNvSpPr>
              <a:spLocks noEditPoints="1"/>
            </p:cNvSpPr>
            <p:nvPr/>
          </p:nvSpPr>
          <p:spPr bwMode="auto">
            <a:xfrm>
              <a:off x="7740352" y="3562825"/>
              <a:ext cx="587140" cy="587140"/>
            </a:xfrm>
            <a:custGeom>
              <a:avLst/>
              <a:gdLst>
                <a:gd name="T0" fmla="*/ 192 w 384"/>
                <a:gd name="T1" fmla="*/ 0 h 384"/>
                <a:gd name="T2" fmla="*/ 0 w 384"/>
                <a:gd name="T3" fmla="*/ 192 h 384"/>
                <a:gd name="T4" fmla="*/ 192 w 384"/>
                <a:gd name="T5" fmla="*/ 384 h 384"/>
                <a:gd name="T6" fmla="*/ 384 w 384"/>
                <a:gd name="T7" fmla="*/ 192 h 384"/>
                <a:gd name="T8" fmla="*/ 192 w 384"/>
                <a:gd name="T9" fmla="*/ 0 h 384"/>
                <a:gd name="T10" fmla="*/ 192 w 384"/>
                <a:gd name="T11" fmla="*/ 349 h 384"/>
                <a:gd name="T12" fmla="*/ 35 w 384"/>
                <a:gd name="T13" fmla="*/ 192 h 384"/>
                <a:gd name="T14" fmla="*/ 192 w 384"/>
                <a:gd name="T15" fmla="*/ 35 h 384"/>
                <a:gd name="T16" fmla="*/ 349 w 384"/>
                <a:gd name="T17" fmla="*/ 192 h 384"/>
                <a:gd name="T18" fmla="*/ 192 w 384"/>
                <a:gd name="T19" fmla="*/ 349 h 3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84" h="384">
                  <a:moveTo>
                    <a:pt x="192" y="0"/>
                  </a:moveTo>
                  <a:cubicBezTo>
                    <a:pt x="86" y="0"/>
                    <a:pt x="0" y="86"/>
                    <a:pt x="0" y="192"/>
                  </a:cubicBezTo>
                  <a:cubicBezTo>
                    <a:pt x="0" y="298"/>
                    <a:pt x="86" y="384"/>
                    <a:pt x="192" y="384"/>
                  </a:cubicBezTo>
                  <a:cubicBezTo>
                    <a:pt x="298" y="384"/>
                    <a:pt x="384" y="298"/>
                    <a:pt x="384" y="192"/>
                  </a:cubicBezTo>
                  <a:cubicBezTo>
                    <a:pt x="384" y="86"/>
                    <a:pt x="298" y="0"/>
                    <a:pt x="192" y="0"/>
                  </a:cubicBezTo>
                  <a:close/>
                  <a:moveTo>
                    <a:pt x="192" y="349"/>
                  </a:moveTo>
                  <a:cubicBezTo>
                    <a:pt x="105" y="349"/>
                    <a:pt x="35" y="278"/>
                    <a:pt x="35" y="192"/>
                  </a:cubicBezTo>
                  <a:cubicBezTo>
                    <a:pt x="35" y="105"/>
                    <a:pt x="105" y="35"/>
                    <a:pt x="192" y="35"/>
                  </a:cubicBezTo>
                  <a:cubicBezTo>
                    <a:pt x="278" y="35"/>
                    <a:pt x="349" y="105"/>
                    <a:pt x="349" y="192"/>
                  </a:cubicBezTo>
                  <a:cubicBezTo>
                    <a:pt x="349" y="278"/>
                    <a:pt x="278" y="349"/>
                    <a:pt x="192" y="349"/>
                  </a:cubicBezTo>
                  <a:close/>
                </a:path>
              </a:pathLst>
            </a:custGeom>
            <a:grpFill/>
            <a:ln>
              <a:noFill/>
            </a:ln>
          </p:spPr>
          <p:txBody>
            <a:bodyPr vert="horz" wrap="square" lIns="105484" tIns="52741" rIns="105484" bIns="52741" numCol="1" anchor="t" anchorCtr="0" compatLnSpc="1">
              <a:prstTxWarp prst="textNoShape">
                <a:avLst/>
              </a:prstTxWarp>
            </a:bodyPr>
            <a:lstStyle/>
            <a:p>
              <a:pPr algn="just">
                <a:lnSpc>
                  <a:spcPct val="120000"/>
                </a:lnSpc>
                <a:spcBef>
                  <a:spcPts val="0"/>
                </a:spcBef>
                <a:spcAft>
                  <a:spcPts val="0"/>
                </a:spcAft>
              </a:pPr>
              <a:endParaRPr lang="en-US" sz="900" dirty="0">
                <a:solidFill>
                  <a:schemeClr val="bg1">
                    <a:lumMod val="65000"/>
                  </a:schemeClr>
                </a:solidFill>
                <a:latin typeface="微软雅黑" panose="020B0503020204020204" pitchFamily="34" charset="-122"/>
                <a:ea typeface="微软雅黑" panose="020B0503020204020204" pitchFamily="34" charset="-122"/>
                <a:cs typeface="+mn-ea"/>
                <a:sym typeface="微软雅黑" panose="020B0503020204020204" pitchFamily="34" charset="-122"/>
              </a:endParaRPr>
            </a:p>
          </p:txBody>
        </p:sp>
        <p:sp>
          <p:nvSpPr>
            <p:cNvPr id="26" name="Freeform 27"/>
            <p:cNvSpPr>
              <a:spLocks noEditPoints="1"/>
            </p:cNvSpPr>
            <p:nvPr/>
          </p:nvSpPr>
          <p:spPr bwMode="auto">
            <a:xfrm>
              <a:off x="7931746" y="3722078"/>
              <a:ext cx="204352" cy="268635"/>
            </a:xfrm>
            <a:custGeom>
              <a:avLst/>
              <a:gdLst>
                <a:gd name="T0" fmla="*/ 96 w 256"/>
                <a:gd name="T1" fmla="*/ 48 h 336"/>
                <a:gd name="T2" fmla="*/ 48 w 256"/>
                <a:gd name="T3" fmla="*/ 0 h 336"/>
                <a:gd name="T4" fmla="*/ 0 w 256"/>
                <a:gd name="T5" fmla="*/ 48 h 336"/>
                <a:gd name="T6" fmla="*/ 29 w 256"/>
                <a:gd name="T7" fmla="*/ 92 h 336"/>
                <a:gd name="T8" fmla="*/ 29 w 256"/>
                <a:gd name="T9" fmla="*/ 244 h 336"/>
                <a:gd name="T10" fmla="*/ 0 w 256"/>
                <a:gd name="T11" fmla="*/ 288 h 336"/>
                <a:gd name="T12" fmla="*/ 48 w 256"/>
                <a:gd name="T13" fmla="*/ 336 h 336"/>
                <a:gd name="T14" fmla="*/ 96 w 256"/>
                <a:gd name="T15" fmla="*/ 288 h 336"/>
                <a:gd name="T16" fmla="*/ 67 w 256"/>
                <a:gd name="T17" fmla="*/ 244 h 336"/>
                <a:gd name="T18" fmla="*/ 67 w 256"/>
                <a:gd name="T19" fmla="*/ 92 h 336"/>
                <a:gd name="T20" fmla="*/ 96 w 256"/>
                <a:gd name="T21" fmla="*/ 48 h 336"/>
                <a:gd name="T22" fmla="*/ 75 w 256"/>
                <a:gd name="T23" fmla="*/ 288 h 336"/>
                <a:gd name="T24" fmla="*/ 48 w 256"/>
                <a:gd name="T25" fmla="*/ 316 h 336"/>
                <a:gd name="T26" fmla="*/ 20 w 256"/>
                <a:gd name="T27" fmla="*/ 288 h 336"/>
                <a:gd name="T28" fmla="*/ 48 w 256"/>
                <a:gd name="T29" fmla="*/ 260 h 336"/>
                <a:gd name="T30" fmla="*/ 75 w 256"/>
                <a:gd name="T31" fmla="*/ 288 h 336"/>
                <a:gd name="T32" fmla="*/ 48 w 256"/>
                <a:gd name="T33" fmla="*/ 76 h 336"/>
                <a:gd name="T34" fmla="*/ 20 w 256"/>
                <a:gd name="T35" fmla="*/ 48 h 336"/>
                <a:gd name="T36" fmla="*/ 48 w 256"/>
                <a:gd name="T37" fmla="*/ 20 h 336"/>
                <a:gd name="T38" fmla="*/ 75 w 256"/>
                <a:gd name="T39" fmla="*/ 48 h 336"/>
                <a:gd name="T40" fmla="*/ 48 w 256"/>
                <a:gd name="T41" fmla="*/ 76 h 336"/>
                <a:gd name="T42" fmla="*/ 227 w 256"/>
                <a:gd name="T43" fmla="*/ 244 h 336"/>
                <a:gd name="T44" fmla="*/ 227 w 256"/>
                <a:gd name="T45" fmla="*/ 92 h 336"/>
                <a:gd name="T46" fmla="*/ 256 w 256"/>
                <a:gd name="T47" fmla="*/ 48 h 336"/>
                <a:gd name="T48" fmla="*/ 208 w 256"/>
                <a:gd name="T49" fmla="*/ 0 h 336"/>
                <a:gd name="T50" fmla="*/ 160 w 256"/>
                <a:gd name="T51" fmla="*/ 48 h 336"/>
                <a:gd name="T52" fmla="*/ 189 w 256"/>
                <a:gd name="T53" fmla="*/ 92 h 336"/>
                <a:gd name="T54" fmla="*/ 189 w 256"/>
                <a:gd name="T55" fmla="*/ 244 h 336"/>
                <a:gd name="T56" fmla="*/ 160 w 256"/>
                <a:gd name="T57" fmla="*/ 288 h 336"/>
                <a:gd name="T58" fmla="*/ 208 w 256"/>
                <a:gd name="T59" fmla="*/ 336 h 336"/>
                <a:gd name="T60" fmla="*/ 256 w 256"/>
                <a:gd name="T61" fmla="*/ 288 h 336"/>
                <a:gd name="T62" fmla="*/ 227 w 256"/>
                <a:gd name="T63" fmla="*/ 244 h 336"/>
                <a:gd name="T64" fmla="*/ 180 w 256"/>
                <a:gd name="T65" fmla="*/ 48 h 336"/>
                <a:gd name="T66" fmla="*/ 208 w 256"/>
                <a:gd name="T67" fmla="*/ 20 h 336"/>
                <a:gd name="T68" fmla="*/ 235 w 256"/>
                <a:gd name="T69" fmla="*/ 48 h 336"/>
                <a:gd name="T70" fmla="*/ 208 w 256"/>
                <a:gd name="T71" fmla="*/ 76 h 336"/>
                <a:gd name="T72" fmla="*/ 180 w 256"/>
                <a:gd name="T73" fmla="*/ 48 h 336"/>
                <a:gd name="T74" fmla="*/ 208 w 256"/>
                <a:gd name="T75" fmla="*/ 316 h 336"/>
                <a:gd name="T76" fmla="*/ 180 w 256"/>
                <a:gd name="T77" fmla="*/ 288 h 336"/>
                <a:gd name="T78" fmla="*/ 208 w 256"/>
                <a:gd name="T79" fmla="*/ 260 h 336"/>
                <a:gd name="T80" fmla="*/ 235 w 256"/>
                <a:gd name="T81" fmla="*/ 288 h 336"/>
                <a:gd name="T82" fmla="*/ 208 w 256"/>
                <a:gd name="T83" fmla="*/ 316 h 3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56" h="336">
                  <a:moveTo>
                    <a:pt x="96" y="48"/>
                  </a:moveTo>
                  <a:cubicBezTo>
                    <a:pt x="96" y="21"/>
                    <a:pt x="74" y="0"/>
                    <a:pt x="48" y="0"/>
                  </a:cubicBezTo>
                  <a:cubicBezTo>
                    <a:pt x="21" y="0"/>
                    <a:pt x="0" y="21"/>
                    <a:pt x="0" y="48"/>
                  </a:cubicBezTo>
                  <a:cubicBezTo>
                    <a:pt x="0" y="68"/>
                    <a:pt x="12" y="85"/>
                    <a:pt x="29" y="92"/>
                  </a:cubicBezTo>
                  <a:cubicBezTo>
                    <a:pt x="29" y="244"/>
                    <a:pt x="29" y="244"/>
                    <a:pt x="29" y="244"/>
                  </a:cubicBezTo>
                  <a:cubicBezTo>
                    <a:pt x="12" y="251"/>
                    <a:pt x="0" y="268"/>
                    <a:pt x="0" y="288"/>
                  </a:cubicBezTo>
                  <a:cubicBezTo>
                    <a:pt x="0" y="314"/>
                    <a:pt x="21" y="336"/>
                    <a:pt x="48" y="336"/>
                  </a:cubicBezTo>
                  <a:cubicBezTo>
                    <a:pt x="74" y="336"/>
                    <a:pt x="96" y="314"/>
                    <a:pt x="96" y="288"/>
                  </a:cubicBezTo>
                  <a:cubicBezTo>
                    <a:pt x="96" y="268"/>
                    <a:pt x="84" y="251"/>
                    <a:pt x="67" y="244"/>
                  </a:cubicBezTo>
                  <a:cubicBezTo>
                    <a:pt x="67" y="92"/>
                    <a:pt x="67" y="92"/>
                    <a:pt x="67" y="92"/>
                  </a:cubicBezTo>
                  <a:cubicBezTo>
                    <a:pt x="84" y="85"/>
                    <a:pt x="96" y="68"/>
                    <a:pt x="96" y="48"/>
                  </a:cubicBezTo>
                  <a:close/>
                  <a:moveTo>
                    <a:pt x="75" y="288"/>
                  </a:moveTo>
                  <a:cubicBezTo>
                    <a:pt x="75" y="303"/>
                    <a:pt x="63" y="316"/>
                    <a:pt x="48" y="316"/>
                  </a:cubicBezTo>
                  <a:cubicBezTo>
                    <a:pt x="32" y="316"/>
                    <a:pt x="20" y="303"/>
                    <a:pt x="20" y="288"/>
                  </a:cubicBezTo>
                  <a:cubicBezTo>
                    <a:pt x="20" y="273"/>
                    <a:pt x="32" y="260"/>
                    <a:pt x="48" y="260"/>
                  </a:cubicBezTo>
                  <a:cubicBezTo>
                    <a:pt x="63" y="260"/>
                    <a:pt x="75" y="273"/>
                    <a:pt x="75" y="288"/>
                  </a:cubicBezTo>
                  <a:close/>
                  <a:moveTo>
                    <a:pt x="48" y="76"/>
                  </a:moveTo>
                  <a:cubicBezTo>
                    <a:pt x="32" y="76"/>
                    <a:pt x="20" y="63"/>
                    <a:pt x="20" y="48"/>
                  </a:cubicBezTo>
                  <a:cubicBezTo>
                    <a:pt x="20" y="33"/>
                    <a:pt x="32" y="20"/>
                    <a:pt x="48" y="20"/>
                  </a:cubicBezTo>
                  <a:cubicBezTo>
                    <a:pt x="63" y="20"/>
                    <a:pt x="75" y="33"/>
                    <a:pt x="75" y="48"/>
                  </a:cubicBezTo>
                  <a:cubicBezTo>
                    <a:pt x="75" y="63"/>
                    <a:pt x="63" y="76"/>
                    <a:pt x="48" y="76"/>
                  </a:cubicBezTo>
                  <a:close/>
                  <a:moveTo>
                    <a:pt x="227" y="244"/>
                  </a:moveTo>
                  <a:cubicBezTo>
                    <a:pt x="227" y="92"/>
                    <a:pt x="227" y="92"/>
                    <a:pt x="227" y="92"/>
                  </a:cubicBezTo>
                  <a:cubicBezTo>
                    <a:pt x="244" y="85"/>
                    <a:pt x="256" y="68"/>
                    <a:pt x="256" y="48"/>
                  </a:cubicBezTo>
                  <a:cubicBezTo>
                    <a:pt x="256" y="21"/>
                    <a:pt x="234" y="0"/>
                    <a:pt x="208" y="0"/>
                  </a:cubicBezTo>
                  <a:cubicBezTo>
                    <a:pt x="181" y="0"/>
                    <a:pt x="160" y="21"/>
                    <a:pt x="160" y="48"/>
                  </a:cubicBezTo>
                  <a:cubicBezTo>
                    <a:pt x="160" y="68"/>
                    <a:pt x="172" y="85"/>
                    <a:pt x="189" y="92"/>
                  </a:cubicBezTo>
                  <a:cubicBezTo>
                    <a:pt x="189" y="244"/>
                    <a:pt x="189" y="244"/>
                    <a:pt x="189" y="244"/>
                  </a:cubicBezTo>
                  <a:cubicBezTo>
                    <a:pt x="172" y="251"/>
                    <a:pt x="160" y="268"/>
                    <a:pt x="160" y="288"/>
                  </a:cubicBezTo>
                  <a:cubicBezTo>
                    <a:pt x="160" y="314"/>
                    <a:pt x="181" y="336"/>
                    <a:pt x="208" y="336"/>
                  </a:cubicBezTo>
                  <a:cubicBezTo>
                    <a:pt x="234" y="336"/>
                    <a:pt x="256" y="314"/>
                    <a:pt x="256" y="288"/>
                  </a:cubicBezTo>
                  <a:cubicBezTo>
                    <a:pt x="256" y="268"/>
                    <a:pt x="244" y="251"/>
                    <a:pt x="227" y="244"/>
                  </a:cubicBezTo>
                  <a:close/>
                  <a:moveTo>
                    <a:pt x="180" y="48"/>
                  </a:moveTo>
                  <a:cubicBezTo>
                    <a:pt x="180" y="33"/>
                    <a:pt x="192" y="20"/>
                    <a:pt x="208" y="20"/>
                  </a:cubicBezTo>
                  <a:cubicBezTo>
                    <a:pt x="223" y="20"/>
                    <a:pt x="235" y="33"/>
                    <a:pt x="235" y="48"/>
                  </a:cubicBezTo>
                  <a:cubicBezTo>
                    <a:pt x="235" y="63"/>
                    <a:pt x="223" y="76"/>
                    <a:pt x="208" y="76"/>
                  </a:cubicBezTo>
                  <a:cubicBezTo>
                    <a:pt x="192" y="76"/>
                    <a:pt x="180" y="63"/>
                    <a:pt x="180" y="48"/>
                  </a:cubicBezTo>
                  <a:close/>
                  <a:moveTo>
                    <a:pt x="208" y="316"/>
                  </a:moveTo>
                  <a:cubicBezTo>
                    <a:pt x="192" y="316"/>
                    <a:pt x="180" y="303"/>
                    <a:pt x="180" y="288"/>
                  </a:cubicBezTo>
                  <a:cubicBezTo>
                    <a:pt x="180" y="273"/>
                    <a:pt x="192" y="260"/>
                    <a:pt x="208" y="260"/>
                  </a:cubicBezTo>
                  <a:cubicBezTo>
                    <a:pt x="223" y="260"/>
                    <a:pt x="235" y="273"/>
                    <a:pt x="235" y="288"/>
                  </a:cubicBezTo>
                  <a:cubicBezTo>
                    <a:pt x="235" y="303"/>
                    <a:pt x="223" y="316"/>
                    <a:pt x="208" y="316"/>
                  </a:cubicBezTo>
                  <a:close/>
                </a:path>
              </a:pathLst>
            </a:custGeom>
            <a:grpFill/>
            <a:ln>
              <a:noFill/>
            </a:ln>
          </p:spPr>
          <p:txBody>
            <a:bodyPr vert="horz" wrap="square" lIns="105484" tIns="52741" rIns="105484" bIns="52741" numCol="1" anchor="t" anchorCtr="0" compatLnSpc="1">
              <a:prstTxWarp prst="textNoShape">
                <a:avLst/>
              </a:prstTxWarp>
            </a:bodyPr>
            <a:lstStyle/>
            <a:p>
              <a:pPr algn="just">
                <a:lnSpc>
                  <a:spcPct val="120000"/>
                </a:lnSpc>
                <a:spcBef>
                  <a:spcPts val="0"/>
                </a:spcBef>
                <a:spcAft>
                  <a:spcPts val="0"/>
                </a:spcAft>
              </a:pPr>
              <a:endParaRPr lang="en-US" sz="900" dirty="0">
                <a:solidFill>
                  <a:schemeClr val="bg1">
                    <a:lumMod val="65000"/>
                  </a:schemeClr>
                </a:solidFill>
                <a:latin typeface="微软雅黑" panose="020B0503020204020204" pitchFamily="34" charset="-122"/>
                <a:ea typeface="微软雅黑" panose="020B0503020204020204" pitchFamily="34" charset="-122"/>
                <a:cs typeface="+mn-ea"/>
                <a:sym typeface="微软雅黑" panose="020B0503020204020204" pitchFamily="34" charset="-122"/>
              </a:endParaRPr>
            </a:p>
          </p:txBody>
        </p:sp>
      </p:grpSp>
      <p:sp>
        <p:nvSpPr>
          <p:cNvPr id="27" name="Content Placeholder 2"/>
          <p:cNvSpPr txBox="1">
            <a:spLocks/>
          </p:cNvSpPr>
          <p:nvPr/>
        </p:nvSpPr>
        <p:spPr>
          <a:xfrm>
            <a:off x="1244799" y="2177834"/>
            <a:ext cx="4415702" cy="538704"/>
          </a:xfrm>
          <a:prstGeom prst="rect">
            <a:avLst/>
          </a:prstGeom>
        </p:spPr>
        <p:txBody>
          <a:bodyPr vert="horz" lIns="105484" tIns="52741" rIns="105484" bIns="52741" rtlCol="0">
            <a:noAutofit/>
          </a:bodyPr>
          <a:lstStyle>
            <a:lvl1pPr marL="342900" indent="-342900" algn="l" defTabSz="914400" rtl="0" eaLnBrk="1" latinLnBrk="0" hangingPunct="1">
              <a:spcBef>
                <a:spcPct val="20000"/>
              </a:spcBef>
              <a:buFont typeface="Arial" pitchFamily="34" charset="0"/>
              <a:buChar char="•"/>
              <a:defRPr sz="1400" kern="1200">
                <a:solidFill>
                  <a:schemeClr val="bg1">
                    <a:lumMod val="65000"/>
                  </a:schemeClr>
                </a:solidFill>
                <a:latin typeface="+mn-lt"/>
                <a:ea typeface="+mn-ea"/>
                <a:cs typeface="+mn-cs"/>
              </a:defRPr>
            </a:lvl1pPr>
            <a:lvl2pPr marL="742950" indent="-285750" algn="l" defTabSz="914400" rtl="0" eaLnBrk="1" latinLnBrk="0" hangingPunct="1">
              <a:spcBef>
                <a:spcPct val="20000"/>
              </a:spcBef>
              <a:buFont typeface="Arial" pitchFamily="34" charset="0"/>
              <a:buChar char="–"/>
              <a:defRPr sz="1200" kern="1200">
                <a:solidFill>
                  <a:schemeClr val="bg1">
                    <a:lumMod val="65000"/>
                  </a:schemeClr>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100" kern="1200">
                <a:solidFill>
                  <a:schemeClr val="bg1">
                    <a:lumMod val="65000"/>
                  </a:schemeClr>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050" kern="1200">
                <a:solidFill>
                  <a:schemeClr val="bg1">
                    <a:lumMod val="65000"/>
                  </a:schemeClr>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050" kern="1200">
                <a:solidFill>
                  <a:schemeClr val="bg1">
                    <a:lumMod val="6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a:lnSpc>
                <a:spcPct val="120000"/>
              </a:lnSpc>
              <a:spcBef>
                <a:spcPts val="0"/>
              </a:spcBef>
              <a:spcAft>
                <a:spcPts val="0"/>
              </a:spcAft>
              <a:buNone/>
              <a:defRPr/>
            </a:pPr>
            <a:r>
              <a:rPr lang="en-US" altLang="zh-CN" sz="1800" dirty="0">
                <a:solidFill>
                  <a:schemeClr val="tx1">
                    <a:lumMod val="75000"/>
                    <a:lumOff val="25000"/>
                  </a:schemeClr>
                </a:solidFill>
                <a:latin typeface="微软雅黑" panose="020B0503020204020204" pitchFamily="34" charset="-122"/>
                <a:ea typeface="微软雅黑" panose="020B0503020204020204" pitchFamily="34" charset="-122"/>
                <a:cs typeface="+mn-ea"/>
                <a:sym typeface="微软雅黑" panose="020B0503020204020204" pitchFamily="34" charset="-122"/>
              </a:rPr>
              <a:t>Over 10000 individual members </a:t>
            </a:r>
          </a:p>
          <a:p>
            <a:pPr marL="0" indent="0" algn="just">
              <a:lnSpc>
                <a:spcPct val="120000"/>
              </a:lnSpc>
              <a:spcBef>
                <a:spcPts val="0"/>
              </a:spcBef>
              <a:spcAft>
                <a:spcPts val="0"/>
              </a:spcAft>
              <a:buNone/>
              <a:defRPr/>
            </a:pPr>
            <a:endParaRPr lang="en-US" altLang="zh-CN" sz="1800" dirty="0">
              <a:solidFill>
                <a:schemeClr val="tx1">
                  <a:lumMod val="75000"/>
                  <a:lumOff val="25000"/>
                </a:schemeClr>
              </a:solidFill>
              <a:latin typeface="微软雅黑" panose="020B0503020204020204" pitchFamily="34" charset="-122"/>
              <a:ea typeface="微软雅黑" panose="020B0503020204020204" pitchFamily="34" charset="-122"/>
              <a:cs typeface="+mn-ea"/>
              <a:sym typeface="微软雅黑" panose="020B0503020204020204" pitchFamily="34" charset="-122"/>
            </a:endParaRPr>
          </a:p>
        </p:txBody>
      </p:sp>
      <p:sp>
        <p:nvSpPr>
          <p:cNvPr id="28" name="Content Placeholder 2"/>
          <p:cNvSpPr txBox="1">
            <a:spLocks/>
          </p:cNvSpPr>
          <p:nvPr/>
        </p:nvSpPr>
        <p:spPr>
          <a:xfrm>
            <a:off x="1270685" y="3287347"/>
            <a:ext cx="3862275" cy="538704"/>
          </a:xfrm>
          <a:prstGeom prst="rect">
            <a:avLst/>
          </a:prstGeom>
        </p:spPr>
        <p:txBody>
          <a:bodyPr vert="horz" lIns="105484" tIns="52741" rIns="105484" bIns="52741" rtlCol="0">
            <a:noAutofit/>
          </a:bodyPr>
          <a:lstStyle>
            <a:lvl1pPr marL="342900" indent="-342900" algn="l" defTabSz="914400" rtl="0" eaLnBrk="1" latinLnBrk="0" hangingPunct="1">
              <a:spcBef>
                <a:spcPct val="20000"/>
              </a:spcBef>
              <a:buFont typeface="Arial" pitchFamily="34" charset="0"/>
              <a:buChar char="•"/>
              <a:defRPr sz="1400" kern="1200">
                <a:solidFill>
                  <a:schemeClr val="bg1">
                    <a:lumMod val="65000"/>
                  </a:schemeClr>
                </a:solidFill>
                <a:latin typeface="+mn-lt"/>
                <a:ea typeface="+mn-ea"/>
                <a:cs typeface="+mn-cs"/>
              </a:defRPr>
            </a:lvl1pPr>
            <a:lvl2pPr marL="742950" indent="-285750" algn="l" defTabSz="914400" rtl="0" eaLnBrk="1" latinLnBrk="0" hangingPunct="1">
              <a:spcBef>
                <a:spcPct val="20000"/>
              </a:spcBef>
              <a:buFont typeface="Arial" pitchFamily="34" charset="0"/>
              <a:buChar char="–"/>
              <a:defRPr sz="1200" kern="1200">
                <a:solidFill>
                  <a:schemeClr val="bg1">
                    <a:lumMod val="65000"/>
                  </a:schemeClr>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100" kern="1200">
                <a:solidFill>
                  <a:schemeClr val="bg1">
                    <a:lumMod val="65000"/>
                  </a:schemeClr>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050" kern="1200">
                <a:solidFill>
                  <a:schemeClr val="bg1">
                    <a:lumMod val="65000"/>
                  </a:schemeClr>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050" kern="1200">
                <a:solidFill>
                  <a:schemeClr val="bg1">
                    <a:lumMod val="6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a:lnSpc>
                <a:spcPct val="120000"/>
              </a:lnSpc>
              <a:spcBef>
                <a:spcPts val="0"/>
              </a:spcBef>
              <a:spcAft>
                <a:spcPts val="0"/>
              </a:spcAft>
              <a:buNone/>
              <a:defRPr/>
            </a:pPr>
            <a:r>
              <a:rPr lang="en-US" altLang="zh-CN" sz="1800" dirty="0">
                <a:solidFill>
                  <a:schemeClr val="tx1">
                    <a:lumMod val="75000"/>
                    <a:lumOff val="25000"/>
                  </a:schemeClr>
                </a:solidFill>
                <a:latin typeface="微软雅黑" panose="020B0503020204020204" pitchFamily="34" charset="-122"/>
                <a:ea typeface="微软雅黑" panose="020B0503020204020204" pitchFamily="34" charset="-122"/>
                <a:cs typeface="+mn-ea"/>
                <a:sym typeface="微软雅黑" panose="020B0503020204020204" pitchFamily="34" charset="-122"/>
              </a:rPr>
              <a:t>100 corporate members </a:t>
            </a:r>
          </a:p>
        </p:txBody>
      </p:sp>
      <p:sp>
        <p:nvSpPr>
          <p:cNvPr id="29" name="Content Placeholder 2"/>
          <p:cNvSpPr txBox="1">
            <a:spLocks/>
          </p:cNvSpPr>
          <p:nvPr/>
        </p:nvSpPr>
        <p:spPr>
          <a:xfrm>
            <a:off x="1270685" y="4376158"/>
            <a:ext cx="3862273" cy="538704"/>
          </a:xfrm>
          <a:prstGeom prst="rect">
            <a:avLst/>
          </a:prstGeom>
        </p:spPr>
        <p:txBody>
          <a:bodyPr vert="horz" lIns="105484" tIns="52741" rIns="105484" bIns="52741" rtlCol="0">
            <a:noAutofit/>
          </a:bodyPr>
          <a:lstStyle>
            <a:lvl1pPr marL="342900" indent="-342900" algn="l" defTabSz="914400" rtl="0" eaLnBrk="1" latinLnBrk="0" hangingPunct="1">
              <a:spcBef>
                <a:spcPct val="20000"/>
              </a:spcBef>
              <a:buFont typeface="Arial" pitchFamily="34" charset="0"/>
              <a:buChar char="•"/>
              <a:defRPr sz="1400" kern="1200">
                <a:solidFill>
                  <a:schemeClr val="bg1">
                    <a:lumMod val="65000"/>
                  </a:schemeClr>
                </a:solidFill>
                <a:latin typeface="+mn-lt"/>
                <a:ea typeface="+mn-ea"/>
                <a:cs typeface="+mn-cs"/>
              </a:defRPr>
            </a:lvl1pPr>
            <a:lvl2pPr marL="742950" indent="-285750" algn="l" defTabSz="914400" rtl="0" eaLnBrk="1" latinLnBrk="0" hangingPunct="1">
              <a:spcBef>
                <a:spcPct val="20000"/>
              </a:spcBef>
              <a:buFont typeface="Arial" pitchFamily="34" charset="0"/>
              <a:buChar char="–"/>
              <a:defRPr sz="1200" kern="1200">
                <a:solidFill>
                  <a:schemeClr val="bg1">
                    <a:lumMod val="65000"/>
                  </a:schemeClr>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100" kern="1200">
                <a:solidFill>
                  <a:schemeClr val="bg1">
                    <a:lumMod val="65000"/>
                  </a:schemeClr>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050" kern="1200">
                <a:solidFill>
                  <a:schemeClr val="bg1">
                    <a:lumMod val="65000"/>
                  </a:schemeClr>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050" kern="1200">
                <a:solidFill>
                  <a:schemeClr val="bg1">
                    <a:lumMod val="6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a:lnSpc>
                <a:spcPct val="120000"/>
              </a:lnSpc>
              <a:spcBef>
                <a:spcPts val="0"/>
              </a:spcBef>
              <a:spcAft>
                <a:spcPts val="0"/>
              </a:spcAft>
              <a:buNone/>
              <a:defRPr/>
            </a:pPr>
            <a:r>
              <a:rPr lang="en-US" altLang="zh-CN" sz="1800" dirty="0">
                <a:solidFill>
                  <a:schemeClr val="tx1">
                    <a:lumMod val="75000"/>
                    <a:lumOff val="25000"/>
                  </a:schemeClr>
                </a:solidFill>
                <a:latin typeface="微软雅黑" panose="020B0503020204020204" pitchFamily="34" charset="-122"/>
                <a:ea typeface="微软雅黑" panose="020B0503020204020204" pitchFamily="34" charset="-122"/>
                <a:cs typeface="+mn-ea"/>
                <a:sym typeface="微软雅黑" panose="020B0503020204020204" pitchFamily="34" charset="-122"/>
              </a:rPr>
              <a:t>UAS Pilots management </a:t>
            </a:r>
          </a:p>
        </p:txBody>
      </p:sp>
      <p:sp>
        <p:nvSpPr>
          <p:cNvPr id="30" name="TextBox 29"/>
          <p:cNvSpPr txBox="1"/>
          <p:nvPr/>
        </p:nvSpPr>
        <p:spPr>
          <a:xfrm>
            <a:off x="1292189" y="5484243"/>
            <a:ext cx="3906740" cy="420499"/>
          </a:xfrm>
          <a:prstGeom prst="rect">
            <a:avLst/>
          </a:prstGeom>
          <a:noFill/>
        </p:spPr>
        <p:txBody>
          <a:bodyPr wrap="square" rIns="166115" bIns="41528" numCol="1" spcCol="360000">
            <a:spAutoFit/>
          </a:bodyPr>
          <a:lstStyle/>
          <a:p>
            <a:pPr marL="0" indent="0" algn="just">
              <a:lnSpc>
                <a:spcPct val="120000"/>
              </a:lnSpc>
              <a:spcBef>
                <a:spcPts val="0"/>
              </a:spcBef>
              <a:spcAft>
                <a:spcPts val="0"/>
              </a:spcAft>
              <a:buNone/>
              <a:defRPr/>
            </a:pPr>
            <a:r>
              <a:rPr lang="en-US" altLang="zh-CN" dirty="0">
                <a:solidFill>
                  <a:schemeClr val="tx1">
                    <a:lumMod val="75000"/>
                    <a:lumOff val="25000"/>
                  </a:schemeClr>
                </a:solidFill>
                <a:latin typeface="微软雅黑" panose="020B0503020204020204" pitchFamily="34" charset="-122"/>
                <a:ea typeface="微软雅黑" panose="020B0503020204020204" pitchFamily="34" charset="-122"/>
                <a:cs typeface="+mn-ea"/>
                <a:sym typeface="微软雅黑" panose="020B0503020204020204" pitchFamily="34" charset="-122"/>
              </a:rPr>
              <a:t>UAS Pilot training schools </a:t>
            </a:r>
          </a:p>
        </p:txBody>
      </p:sp>
      <p:sp>
        <p:nvSpPr>
          <p:cNvPr id="31" name="TextBox 8"/>
          <p:cNvSpPr txBox="1"/>
          <p:nvPr/>
        </p:nvSpPr>
        <p:spPr>
          <a:xfrm>
            <a:off x="824035" y="480492"/>
            <a:ext cx="3517107" cy="615553"/>
          </a:xfrm>
          <a:prstGeom prst="rect">
            <a:avLst/>
          </a:prstGeom>
          <a:noFill/>
        </p:spPr>
        <p:txBody>
          <a:bodyPr wrap="square" lIns="0" tIns="0" rIns="0" bIns="0" rtlCol="0" anchor="ctr">
            <a:spAutoFit/>
          </a:bodyPr>
          <a:lstStyle/>
          <a:p>
            <a:r>
              <a:rPr lang="en-US" altLang="zh-CN" sz="4000" b="1" dirty="0">
                <a:solidFill>
                  <a:schemeClr val="bg1">
                    <a:lumMod val="65000"/>
                  </a:schemeClr>
                </a:solidFill>
                <a:latin typeface="微软雅黑" panose="020B0503020204020204" pitchFamily="34" charset="-122"/>
                <a:ea typeface="微软雅黑" panose="020B0503020204020204" pitchFamily="34" charset="-122"/>
                <a:sym typeface="微软雅黑" panose="020B0503020204020204" pitchFamily="34" charset="-122"/>
              </a:rPr>
              <a:t>AOPA-China</a:t>
            </a:r>
            <a:endParaRPr lang="zh-CN" altLang="en-US" sz="4000" b="1" dirty="0">
              <a:solidFill>
                <a:schemeClr val="bg1">
                  <a:lumMod val="65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spTree>
    <p:extLst>
      <p:ext uri="{BB962C8B-B14F-4D97-AF65-F5344CB8AC3E}">
        <p14:creationId xmlns:p14="http://schemas.microsoft.com/office/powerpoint/2010/main" val="3395776722"/>
      </p:ext>
    </p:extLst>
  </p:cSld>
  <p:clrMapOvr>
    <a:masterClrMapping/>
  </p:clrMapOvr>
  <mc:AlternateContent xmlns:mc="http://schemas.openxmlformats.org/markup-compatibility/2006" xmlns:p14="http://schemas.microsoft.com/office/powerpoint/2010/main">
    <mc:Choice Requires="p14">
      <p:transition spd="slow" p14:dur="1200" advTm="0">
        <p14:prism/>
      </p:transition>
    </mc:Choice>
    <mc:Fallback xmlns="">
      <p:transition spd="slow" advTm="0">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ISPRING_ULTRA_SCORM_COURSE_ID" val="9E7965BD-BA7C-4284-B303-3DF26FF20985"/>
  <p:tag name="ISPRING_SCORM_RATE_SLIDES" val="1"/>
  <p:tag name="ISPRINGONLINEFOLDERID" val="0"/>
  <p:tag name="ISPRINGONLINEFOLDERPATH" val="Content List"/>
  <p:tag name="ISPRINGCLOUDFOLDERID" val="0"/>
  <p:tag name="ISPRINGCLOUDFOLDERPATH" val="Repository"/>
  <p:tag name="ISPRING_PLAYERS_CUSTOMIZATION" val="UEsDBBQAAgAIAEOUV0cNwDEewAEAANoDAAAPAAAAbm9uZS9wbGF5ZXIueG1spZJPb9QwEMXPW6nfIfK9dpYKUa0cekDKiaJKC4jbyptME1PHDp4Ju/vtmfzZpFuQQOKQaPIy72fPs/X9sXHJT4hog8/EWqYiAV+E0voqE18+5zd34v799ZVunTlBTGyZCR88iKQELKJtiX2PhupMvBAkQ0XCL4+bI9pM1ETtRqnD4SAPtzLESr1J07X69vBxW9TQmBvrkYwvmLvs5VYkbbQhWjpl4l0qrq9WA/ICZ5F7fIXBdf3KKIvQqDYCgieIatz2bN3Q3838NMErOrWAgkdfDbPvTfH8EMrOAfbaSo9tWyDqCYO20rSx6zufYCwyMTbsGkA0FaB0vhJq9Ko/mPWTM1hPHLzA9ty22zuLNYsjfejeLerubBmyVxNHXYJ0M0wwnGLeOZeDoS5CKZIIPzrLVd5jv85HkK7FuJzn7h0+Wy/xULDGVW4KCvH0gR18JFOUco5ejtHLwdTbh+ITF49TnNsFMgezhKBratzbf86j7/6fOEp4Mp0jcV7B+hKOueW/BA2PQsAz9pqk1sl+tTOVd9ftmxdX40Iadzdl8R1FQiZWwNewNGTUos8w9Zqm1fg5JTTHotXv91JPRC5/AVBLAQIAABQAAgAIAEOUV0cNwDEewAEAANoDAAAPAAAAAAAAAAEAAAAAAAAAAABub25lL3BsYXllci54bWxQSwUGAAAAAAEAAQA9AAAA7QEAAAAA"/>
  <p:tag name="ISPRING_OUTPUT_FOLDER" val="C:\Users\Administrator\Desktop"/>
  <p:tag name="ISPRING_UUID" val="{C1A8F295-47DC-48FB-81BD-666766343352}"/>
  <p:tag name="ISPRING_RESOURCE_FOLDER" val="E:\素材\正版图-卖\PPT\0变色龙\0包图网\bt369\ppt\bt369\"/>
  <p:tag name="ISPRING_PRESENTATION_PATH" val="E:\素材\正版图-卖\PPT\0变色龙\0包图网\bt369\ppt\bt369.pptx"/>
  <p:tag name="ISPRING_PROJECT_FOLDER_UPDATED" val="1"/>
  <p:tag name="ISPRING_SCREEN_RECS_UPDATED" val="E:\素材\正版图-卖\PPT\0变色龙\0包图网\bt369\ppt\bt369"/>
  <p:tag name="ISPRING_PRESENTATION_TITLE" val="bt516"/>
  <p:tag name="ISPRING_SCORM_ENDPOINT" val="&lt;endpoint&gt;&lt;enable&gt;0&lt;/enable&gt;&lt;lrs&gt;http://&lt;/lrs&gt;&lt;auth&gt;0&lt;/auth&gt;&lt;login&gt;&lt;/login&gt;&lt;password&gt;&lt;/password&gt;&lt;key&gt;&lt;/key&gt;&lt;name&gt;&lt;/name&gt;&lt;email&gt;&lt;/email&gt;&lt;/endpoint&gt;&#10;"/>
</p:tagLst>
</file>

<file path=ppt/tags/tag10.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20165058"/>
  <p:tag name="KSO_WM_UNIT_TYPE" val="p_i"/>
  <p:tag name="KSO_WM_UNIT_INDEX" val="1_5"/>
  <p:tag name="KSO_WM_UNIT_ID" val="diagram20165058_7*p_i*1_5"/>
  <p:tag name="KSO_WM_UNIT_LAYERLEVEL" val="1_1"/>
  <p:tag name="KSO_WM_DIAGRAM_GROUP_CODE" val="p1-1"/>
  <p:tag name="KSO_WM_UNIT_LINE_FORE_SCHEMECOLOR_INDEX" val="8"/>
  <p:tag name="KSO_WM_UNIT_LINE_FILL_TYPE" val="2"/>
</p:tagLst>
</file>

<file path=ppt/tags/tag11.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20165058"/>
  <p:tag name="KSO_WM_UNIT_TYPE" val="p_i"/>
  <p:tag name="KSO_WM_UNIT_INDEX" val="1_6"/>
  <p:tag name="KSO_WM_UNIT_ID" val="diagram20165058_7*p_i*1_6"/>
  <p:tag name="KSO_WM_UNIT_LAYERLEVEL" val="1_1"/>
  <p:tag name="KSO_WM_DIAGRAM_GROUP_CODE" val="p1-1"/>
  <p:tag name="KSO_WM_UNIT_LINE_FORE_SCHEMECOLOR_INDEX" val="8"/>
  <p:tag name="KSO_WM_UNIT_LINE_FILL_TYPE" val="2"/>
</p:tagLst>
</file>

<file path=ppt/tags/tag12.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20165058"/>
  <p:tag name="KSO_WM_UNIT_TYPE" val="p_i"/>
  <p:tag name="KSO_WM_UNIT_INDEX" val="1_7"/>
  <p:tag name="KSO_WM_UNIT_ID" val="diagram20165058_7*p_i*1_7"/>
  <p:tag name="KSO_WM_UNIT_LAYERLEVEL" val="1_1"/>
  <p:tag name="KSO_WM_DIAGRAM_GROUP_CODE" val="p1-1"/>
  <p:tag name="KSO_WM_UNIT_LINE_FORE_SCHEMECOLOR_INDEX" val="8"/>
  <p:tag name="KSO_WM_UNIT_LINE_FILL_TYPE" val="2"/>
</p:tagLst>
</file>

<file path=ppt/tags/tag13.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20165058"/>
  <p:tag name="KSO_WM_UNIT_TYPE" val="p_i"/>
  <p:tag name="KSO_WM_UNIT_INDEX" val="1_1"/>
  <p:tag name="KSO_WM_UNIT_ID" val="diagram20165058_7*p_i*1_1"/>
  <p:tag name="KSO_WM_UNIT_LAYERLEVEL" val="1_1"/>
  <p:tag name="KSO_WM_DIAGRAM_GROUP_CODE" val="p1-1"/>
  <p:tag name="KSO_WM_UNIT_LINE_FORE_SCHEMECOLOR_INDEX" val="8"/>
  <p:tag name="KSO_WM_UNIT_LINE_FILL_TYPE" val="2"/>
</p:tagLst>
</file>

<file path=ppt/tags/tag14.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20165058"/>
  <p:tag name="KSO_WM_UNIT_TYPE" val="p_h_f"/>
  <p:tag name="KSO_WM_UNIT_INDEX" val="1_1_1"/>
  <p:tag name="KSO_WM_UNIT_ID" val="diagram20165058_7*p_h_f*1_1_1"/>
  <p:tag name="KSO_WM_UNIT_LAYERLEVEL" val="1_1_1"/>
  <p:tag name="KSO_WM_UNIT_VALUE" val="30"/>
  <p:tag name="KSO_WM_UNIT_HIGHLIGHT" val="0"/>
  <p:tag name="KSO_WM_UNIT_COMPATIBLE" val="0"/>
  <p:tag name="KSO_WM_UNIT_CLEAR" val="0"/>
  <p:tag name="KSO_WM_UNIT_PRESET_TEXT_INDEX" val="3"/>
  <p:tag name="KSO_WM_UNIT_PRESET_TEXT_LEN" val="5"/>
  <p:tag name="KSO_WM_UNIT_BIND_DECORATION_IDS" val="diagram20165058_7*p_i*1_9"/>
  <p:tag name="KSO_WM_DIAGRAM_GROUP_CODE" val="p1-1"/>
  <p:tag name="KSO_WM_UNIT_FILL_FORE_SCHEMECOLOR_INDEX" val="5"/>
  <p:tag name="KSO_WM_UNIT_FILL_TYPE" val="1"/>
  <p:tag name="KSO_WM_UNIT_TEXT_FILL_FORE_SCHEMECOLOR_INDEX" val="14"/>
  <p:tag name="KSO_WM_UNIT_TEXT_FILL_TYPE" val="1"/>
</p:tagLst>
</file>

<file path=ppt/tags/tag15.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20165058"/>
  <p:tag name="KSO_WM_UNIT_TYPE" val="p_h_f"/>
  <p:tag name="KSO_WM_UNIT_INDEX" val="1_2_3"/>
  <p:tag name="KSO_WM_UNIT_ID" val="diagram20165058_7*p_h_f*1_2_3"/>
  <p:tag name="KSO_WM_UNIT_LAYERLEVEL" val="1_1_1"/>
  <p:tag name="KSO_WM_UNIT_VALUE" val="10"/>
  <p:tag name="KSO_WM_UNIT_HIGHLIGHT" val="0"/>
  <p:tag name="KSO_WM_UNIT_COMPATIBLE" val="0"/>
  <p:tag name="KSO_WM_UNIT_CLEAR" val="0"/>
  <p:tag name="KSO_WM_UNIT_PRESET_TEXT_INDEX" val="3"/>
  <p:tag name="KSO_WM_UNIT_PRESET_TEXT_LEN" val="5"/>
  <p:tag name="KSO_WM_UNIT_BIND_DECORATION_IDS" val="diagram20165058_7*p_i*1_2"/>
  <p:tag name="KSO_WM_DIAGRAM_GROUP_CODE" val="p1-1"/>
  <p:tag name="KSO_WM_UNIT_FILL_FORE_SCHEMECOLOR_INDEX" val="5"/>
  <p:tag name="KSO_WM_UNIT_FILL_TYPE" val="1"/>
  <p:tag name="KSO_WM_UNIT_TEXT_FILL_FORE_SCHEMECOLOR_INDEX" val="14"/>
  <p:tag name="KSO_WM_UNIT_TEXT_FILL_TYPE" val="1"/>
</p:tagLst>
</file>

<file path=ppt/tags/tag16.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20165058"/>
  <p:tag name="KSO_WM_UNIT_TYPE" val="p_h_f"/>
  <p:tag name="KSO_WM_UNIT_INDEX" val="1_2_1"/>
  <p:tag name="KSO_WM_UNIT_ID" val="diagram20165058_7*p_h_f*1_2_1"/>
  <p:tag name="KSO_WM_UNIT_LAYERLEVEL" val="1_1_1"/>
  <p:tag name="KSO_WM_UNIT_VALUE" val="12"/>
  <p:tag name="KSO_WM_UNIT_HIGHLIGHT" val="0"/>
  <p:tag name="KSO_WM_UNIT_COMPATIBLE" val="0"/>
  <p:tag name="KSO_WM_UNIT_CLEAR" val="0"/>
  <p:tag name="KSO_WM_UNIT_PRESET_TEXT_INDEX" val="3"/>
  <p:tag name="KSO_WM_UNIT_PRESET_TEXT_LEN" val="5"/>
  <p:tag name="KSO_WM_UNIT_BIND_DECORATION_IDS" val="diagram20165058_7*p_i*1_10"/>
  <p:tag name="KSO_WM_DIAGRAM_GROUP_CODE" val="p1-1"/>
  <p:tag name="KSO_WM_UNIT_FILL_FORE_SCHEMECOLOR_INDEX" val="5"/>
  <p:tag name="KSO_WM_UNIT_FILL_TYPE" val="1"/>
  <p:tag name="KSO_WM_UNIT_TEXT_FILL_FORE_SCHEMECOLOR_INDEX" val="14"/>
  <p:tag name="KSO_WM_UNIT_TEXT_FILL_TYPE" val="1"/>
</p:tagLst>
</file>

<file path=ppt/tags/tag17.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20165058"/>
  <p:tag name="KSO_WM_UNIT_TYPE" val="p_h_f"/>
  <p:tag name="KSO_WM_UNIT_INDEX" val="1_2_2"/>
  <p:tag name="KSO_WM_UNIT_ID" val="diagram20165058_7*p_h_f*1_2_2"/>
  <p:tag name="KSO_WM_UNIT_LAYERLEVEL" val="1_1_1"/>
  <p:tag name="KSO_WM_UNIT_VALUE" val="12"/>
  <p:tag name="KSO_WM_UNIT_HIGHLIGHT" val="0"/>
  <p:tag name="KSO_WM_UNIT_COMPATIBLE" val="0"/>
  <p:tag name="KSO_WM_UNIT_CLEAR" val="0"/>
  <p:tag name="KSO_WM_UNIT_PRESET_TEXT_INDEX" val="3"/>
  <p:tag name="KSO_WM_UNIT_PRESET_TEXT_LEN" val="5"/>
  <p:tag name="KSO_WM_UNIT_BIND_DECORATION_IDS" val="diagram20165058_7*p_i*1_12"/>
  <p:tag name="KSO_WM_DIAGRAM_GROUP_CODE" val="p1-1"/>
  <p:tag name="KSO_WM_UNIT_FILL_FORE_SCHEMECOLOR_INDEX" val="5"/>
  <p:tag name="KSO_WM_UNIT_FILL_TYPE" val="1"/>
  <p:tag name="KSO_WM_UNIT_TEXT_FILL_FORE_SCHEMECOLOR_INDEX" val="14"/>
  <p:tag name="KSO_WM_UNIT_TEXT_FILL_TYPE" val="1"/>
</p:tagLst>
</file>

<file path=ppt/tags/tag18.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20165058"/>
  <p:tag name="KSO_WM_UNIT_TYPE" val="p_h_f"/>
  <p:tag name="KSO_WM_UNIT_INDEX" val="1_2_3"/>
  <p:tag name="KSO_WM_UNIT_ID" val="diagram20165058_7*p_h_f*1_2_3"/>
  <p:tag name="KSO_WM_UNIT_LAYERLEVEL" val="1_1_1"/>
  <p:tag name="KSO_WM_UNIT_VALUE" val="10"/>
  <p:tag name="KSO_WM_UNIT_HIGHLIGHT" val="0"/>
  <p:tag name="KSO_WM_UNIT_COMPATIBLE" val="0"/>
  <p:tag name="KSO_WM_UNIT_CLEAR" val="0"/>
  <p:tag name="KSO_WM_UNIT_PRESET_TEXT_INDEX" val="3"/>
  <p:tag name="KSO_WM_UNIT_PRESET_TEXT_LEN" val="5"/>
  <p:tag name="KSO_WM_UNIT_BIND_DECORATION_IDS" val="diagram20165058_7*p_i*1_2"/>
  <p:tag name="KSO_WM_DIAGRAM_GROUP_CODE" val="p1-1"/>
  <p:tag name="KSO_WM_UNIT_FILL_FORE_SCHEMECOLOR_INDEX" val="5"/>
  <p:tag name="KSO_WM_UNIT_FILL_TYPE" val="1"/>
  <p:tag name="KSO_WM_UNIT_TEXT_FILL_FORE_SCHEMECOLOR_INDEX" val="14"/>
  <p:tag name="KSO_WM_UNIT_TEXT_FILL_TYPE" val="1"/>
</p:tagLst>
</file>

<file path=ppt/tags/tag2.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OTHERS"/>
  <p:tag name="ID" val="553512"/>
</p:tagLst>
</file>

<file path=ppt/tags/tag3.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ENTRY"/>
  <p:tag name="ID" val="553512"/>
  <p:tag name="MH_ORDER" val="1"/>
</p:tagLst>
</file>

<file path=ppt/tags/tag4.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ENTRY"/>
  <p:tag name="ID" val="553512"/>
  <p:tag name="MH_ORDER" val="2"/>
</p:tagLst>
</file>

<file path=ppt/tags/tag5.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ENTRY"/>
  <p:tag name="ID" val="553512"/>
  <p:tag name="MH_ORDER" val="3"/>
</p:tagLst>
</file>

<file path=ppt/tags/tag6.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ENTRY"/>
  <p:tag name="ID" val="553512"/>
  <p:tag name="MH_ORDER" val="4"/>
</p:tagLst>
</file>

<file path=ppt/tags/tag7.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20165058"/>
  <p:tag name="KSO_WM_UNIT_TYPE" val="p_i"/>
  <p:tag name="KSO_WM_UNIT_INDEX" val="1_1"/>
  <p:tag name="KSO_WM_UNIT_ID" val="diagram20165058_7*p_i*1_1"/>
  <p:tag name="KSO_WM_UNIT_LAYERLEVEL" val="1_1"/>
  <p:tag name="KSO_WM_DIAGRAM_GROUP_CODE" val="p1-1"/>
  <p:tag name="KSO_WM_UNIT_LINE_FORE_SCHEMECOLOR_INDEX" val="8"/>
  <p:tag name="KSO_WM_UNIT_LINE_FILL_TYPE" val="2"/>
</p:tagLst>
</file>

<file path=ppt/tags/tag8.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20165058"/>
  <p:tag name="KSO_WM_UNIT_TYPE" val="p_i"/>
  <p:tag name="KSO_WM_UNIT_INDEX" val="1_3"/>
  <p:tag name="KSO_WM_UNIT_ID" val="diagram20165058_7*p_i*1_3"/>
  <p:tag name="KSO_WM_UNIT_LAYERLEVEL" val="1_1"/>
  <p:tag name="KSO_WM_DIAGRAM_GROUP_CODE" val="p1-1"/>
  <p:tag name="KSO_WM_UNIT_LINE_FORE_SCHEMECOLOR_INDEX" val="8"/>
  <p:tag name="KSO_WM_UNIT_LINE_FILL_TYPE" val="2"/>
</p:tagLst>
</file>

<file path=ppt/tags/tag9.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diagram"/>
  <p:tag name="KSO_WM_TEMPLATE_INDEX" val="20165058"/>
  <p:tag name="KSO_WM_UNIT_TYPE" val="p_i"/>
  <p:tag name="KSO_WM_UNIT_INDEX" val="1_4"/>
  <p:tag name="KSO_WM_UNIT_ID" val="diagram20165058_7*p_i*1_4"/>
  <p:tag name="KSO_WM_UNIT_LAYERLEVEL" val="1_1"/>
  <p:tag name="KSO_WM_DIAGRAM_GROUP_CODE" val="p1-1"/>
  <p:tag name="KSO_WM_UNIT_LINE_FORE_SCHEMECOLOR_INDEX" val="8"/>
  <p:tag name="KSO_WM_UNIT_LINE_FILL_TYPE" val="2"/>
</p:tagLst>
</file>

<file path=ppt/theme/theme1.xml><?xml version="1.0" encoding="utf-8"?>
<a:theme xmlns:a="http://schemas.openxmlformats.org/drawingml/2006/main" name="Office Theme">
  <a:themeElements>
    <a:clrScheme name="自定义 119">
      <a:dk1>
        <a:sysClr val="windowText" lastClr="000000"/>
      </a:dk1>
      <a:lt1>
        <a:sysClr val="window" lastClr="FFFFFF"/>
      </a:lt1>
      <a:dk2>
        <a:srgbClr val="17406D"/>
      </a:dk2>
      <a:lt2>
        <a:srgbClr val="DBEFF9"/>
      </a:lt2>
      <a:accent1>
        <a:srgbClr val="006AB5"/>
      </a:accent1>
      <a:accent2>
        <a:srgbClr val="31A8E1"/>
      </a:accent2>
      <a:accent3>
        <a:srgbClr val="006AB5"/>
      </a:accent3>
      <a:accent4>
        <a:srgbClr val="31A8E1"/>
      </a:accent4>
      <a:accent5>
        <a:srgbClr val="006AB5"/>
      </a:accent5>
      <a:accent6>
        <a:srgbClr val="31A8E1"/>
      </a:accent6>
      <a:hlink>
        <a:srgbClr val="006AB5"/>
      </a:hlink>
      <a:folHlink>
        <a:srgbClr val="31A8E1"/>
      </a:folHlink>
    </a:clrScheme>
    <a:fontScheme name="Office 主题">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0</TotalTime>
  <Words>914</Words>
  <Application>Microsoft Office PowerPoint</Application>
  <PresentationFormat>Custom</PresentationFormat>
  <Paragraphs>136</Paragraphs>
  <Slides>26</Slides>
  <Notes>16</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26</vt:i4>
      </vt:variant>
    </vt:vector>
  </HeadingPairs>
  <TitlesOfParts>
    <vt:vector size="39" baseType="lpstr">
      <vt:lpstr>等线 Light</vt:lpstr>
      <vt:lpstr>맑은 고딕</vt:lpstr>
      <vt:lpstr>Microsoft JhengHei Light</vt:lpstr>
      <vt:lpstr>微软雅黑</vt:lpstr>
      <vt:lpstr>宋体</vt:lpstr>
      <vt:lpstr>Arial</vt:lpstr>
      <vt:lpstr>Calibri</vt:lpstr>
      <vt:lpstr>Calibri Light</vt:lpstr>
      <vt:lpstr>楷体_GB2312</vt:lpstr>
      <vt:lpstr>Times New Roman</vt:lpstr>
      <vt:lpstr>Wingdings</vt:lpstr>
      <vt:lpstr>幼圆</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bt516</dc:title>
  <dc:creator/>
  <cp:lastModifiedBy/>
  <cp:revision>1</cp:revision>
  <dcterms:created xsi:type="dcterms:W3CDTF">2016-12-29T16:28:19Z</dcterms:created>
  <dcterms:modified xsi:type="dcterms:W3CDTF">2018-03-27T00:13:39Z</dcterms:modified>
</cp:coreProperties>
</file>